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bookmarkIdSeed="3">
  <p:sldMasterIdLst>
    <p:sldMasterId id="2147483648" r:id="rId1"/>
  </p:sldMasterIdLst>
  <p:notesMasterIdLst>
    <p:notesMasterId r:id="rId65"/>
  </p:notesMasterIdLst>
  <p:sldIdLst>
    <p:sldId id="257" r:id="rId2"/>
    <p:sldId id="258" r:id="rId3"/>
    <p:sldId id="300" r:id="rId4"/>
    <p:sldId id="301" r:id="rId5"/>
    <p:sldId id="302" r:id="rId6"/>
    <p:sldId id="303" r:id="rId7"/>
    <p:sldId id="304" r:id="rId8"/>
    <p:sldId id="305" r:id="rId9"/>
    <p:sldId id="306" r:id="rId10"/>
    <p:sldId id="307" r:id="rId11"/>
    <p:sldId id="308" r:id="rId12"/>
    <p:sldId id="309" r:id="rId13"/>
    <p:sldId id="310" r:id="rId14"/>
    <p:sldId id="311" r:id="rId15"/>
    <p:sldId id="312" r:id="rId16"/>
    <p:sldId id="313" r:id="rId17"/>
    <p:sldId id="314" r:id="rId18"/>
    <p:sldId id="315" r:id="rId19"/>
    <p:sldId id="316" r:id="rId20"/>
    <p:sldId id="317" r:id="rId21"/>
    <p:sldId id="318" r:id="rId22"/>
    <p:sldId id="319" r:id="rId23"/>
    <p:sldId id="320" r:id="rId24"/>
    <p:sldId id="321" r:id="rId25"/>
    <p:sldId id="322" r:id="rId26"/>
    <p:sldId id="323" r:id="rId27"/>
    <p:sldId id="324" r:id="rId28"/>
    <p:sldId id="325" r:id="rId29"/>
    <p:sldId id="326" r:id="rId30"/>
    <p:sldId id="327" r:id="rId31"/>
    <p:sldId id="328" r:id="rId32"/>
    <p:sldId id="329" r:id="rId33"/>
    <p:sldId id="330" r:id="rId34"/>
    <p:sldId id="331" r:id="rId35"/>
    <p:sldId id="332" r:id="rId36"/>
    <p:sldId id="333" r:id="rId37"/>
    <p:sldId id="334" r:id="rId38"/>
    <p:sldId id="335" r:id="rId39"/>
    <p:sldId id="336" r:id="rId40"/>
    <p:sldId id="337" r:id="rId41"/>
    <p:sldId id="338" r:id="rId42"/>
    <p:sldId id="339" r:id="rId43"/>
    <p:sldId id="340" r:id="rId44"/>
    <p:sldId id="341" r:id="rId45"/>
    <p:sldId id="342" r:id="rId46"/>
    <p:sldId id="343" r:id="rId47"/>
    <p:sldId id="344" r:id="rId48"/>
    <p:sldId id="345" r:id="rId49"/>
    <p:sldId id="346" r:id="rId50"/>
    <p:sldId id="347" r:id="rId51"/>
    <p:sldId id="348" r:id="rId52"/>
    <p:sldId id="349" r:id="rId53"/>
    <p:sldId id="350" r:id="rId54"/>
    <p:sldId id="291" r:id="rId55"/>
    <p:sldId id="292" r:id="rId56"/>
    <p:sldId id="293" r:id="rId57"/>
    <p:sldId id="294" r:id="rId58"/>
    <p:sldId id="295" r:id="rId59"/>
    <p:sldId id="296" r:id="rId60"/>
    <p:sldId id="297" r:id="rId61"/>
    <p:sldId id="298" r:id="rId62"/>
    <p:sldId id="299" r:id="rId63"/>
    <p:sldId id="286" r:id="rId64"/>
  </p:sldIdLst>
  <p:sldSz cx="12192000" cy="6858000"/>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5" autoAdjust="0"/>
    <p:restoredTop sz="94660"/>
  </p:normalViewPr>
  <p:slideViewPr>
    <p:cSldViewPr snapToGrid="0">
      <p:cViewPr>
        <p:scale>
          <a:sx n="52" d="100"/>
          <a:sy n="52" d="100"/>
        </p:scale>
        <p:origin x="-510" y="-2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2.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64.wmf"/><Relationship Id="rId1" Type="http://schemas.openxmlformats.org/officeDocument/2006/relationships/image" Target="../media/image63.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image" Target="../media/image66.wmf"/><Relationship Id="rId1" Type="http://schemas.openxmlformats.org/officeDocument/2006/relationships/image" Target="../media/image65.wmf"/><Relationship Id="rId4" Type="http://schemas.openxmlformats.org/officeDocument/2006/relationships/image" Target="../media/image68.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70.wmf"/><Relationship Id="rId1" Type="http://schemas.openxmlformats.org/officeDocument/2006/relationships/image" Target="../media/image69.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72.wmf"/><Relationship Id="rId1" Type="http://schemas.openxmlformats.org/officeDocument/2006/relationships/image" Target="../media/image71.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image" Target="../media/image74.wmf"/><Relationship Id="rId1" Type="http://schemas.openxmlformats.org/officeDocument/2006/relationships/image" Target="../media/image73.wmf"/><Relationship Id="rId6" Type="http://schemas.openxmlformats.org/officeDocument/2006/relationships/image" Target="../media/image78.wmf"/><Relationship Id="rId5" Type="http://schemas.openxmlformats.org/officeDocument/2006/relationships/image" Target="../media/image77.wmf"/><Relationship Id="rId4" Type="http://schemas.openxmlformats.org/officeDocument/2006/relationships/image" Target="../media/image76.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80.wmf"/><Relationship Id="rId2" Type="http://schemas.openxmlformats.org/officeDocument/2006/relationships/image" Target="../media/image79.wmf"/><Relationship Id="rId1" Type="http://schemas.openxmlformats.org/officeDocument/2006/relationships/image" Target="../media/image73.wmf"/><Relationship Id="rId6" Type="http://schemas.openxmlformats.org/officeDocument/2006/relationships/image" Target="../media/image83.wmf"/><Relationship Id="rId5" Type="http://schemas.openxmlformats.org/officeDocument/2006/relationships/image" Target="../media/image82.wmf"/><Relationship Id="rId4" Type="http://schemas.openxmlformats.org/officeDocument/2006/relationships/image" Target="../media/image81.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86.wmf"/><Relationship Id="rId2" Type="http://schemas.openxmlformats.org/officeDocument/2006/relationships/image" Target="../media/image85.wmf"/><Relationship Id="rId1" Type="http://schemas.openxmlformats.org/officeDocument/2006/relationships/image" Target="../media/image84.wmf"/><Relationship Id="rId4" Type="http://schemas.openxmlformats.org/officeDocument/2006/relationships/image" Target="../media/image87.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88.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91.wmf"/><Relationship Id="rId1" Type="http://schemas.openxmlformats.org/officeDocument/2006/relationships/image" Target="../media/image90.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 Id="rId6" Type="http://schemas.openxmlformats.org/officeDocument/2006/relationships/image" Target="../media/image33.wmf"/><Relationship Id="rId5" Type="http://schemas.openxmlformats.org/officeDocument/2006/relationships/image" Target="../media/image32.wmf"/><Relationship Id="rId4" Type="http://schemas.openxmlformats.org/officeDocument/2006/relationships/image" Target="../media/image31.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93.wmf"/><Relationship Id="rId1" Type="http://schemas.openxmlformats.org/officeDocument/2006/relationships/image" Target="../media/image92.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95.wmf"/><Relationship Id="rId2" Type="http://schemas.openxmlformats.org/officeDocument/2006/relationships/image" Target="../media/image85.wmf"/><Relationship Id="rId1" Type="http://schemas.openxmlformats.org/officeDocument/2006/relationships/image" Target="../media/image94.wmf"/><Relationship Id="rId4" Type="http://schemas.openxmlformats.org/officeDocument/2006/relationships/image" Target="../media/image87.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98.wmf"/><Relationship Id="rId2" Type="http://schemas.openxmlformats.org/officeDocument/2006/relationships/image" Target="../media/image97.wmf"/><Relationship Id="rId1" Type="http://schemas.openxmlformats.org/officeDocument/2006/relationships/image" Target="../media/image96.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99.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00.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103.wmf"/><Relationship Id="rId2" Type="http://schemas.openxmlformats.org/officeDocument/2006/relationships/image" Target="../media/image102.wmf"/><Relationship Id="rId1" Type="http://schemas.openxmlformats.org/officeDocument/2006/relationships/image" Target="../media/image101.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105.wmf"/><Relationship Id="rId2" Type="http://schemas.openxmlformats.org/officeDocument/2006/relationships/image" Target="../media/image85.wmf"/><Relationship Id="rId1" Type="http://schemas.openxmlformats.org/officeDocument/2006/relationships/image" Target="../media/image104.wmf"/><Relationship Id="rId4" Type="http://schemas.openxmlformats.org/officeDocument/2006/relationships/image" Target="../media/image87.wmf"/></Relationships>
</file>

<file path=ppt/drawings/_rels/vmlDrawing27.vml.rels><?xml version="1.0" encoding="UTF-8" standalone="yes"?>
<Relationships xmlns="http://schemas.openxmlformats.org/package/2006/relationships"><Relationship Id="rId8" Type="http://schemas.openxmlformats.org/officeDocument/2006/relationships/image" Target="../media/image113.wmf"/><Relationship Id="rId3" Type="http://schemas.openxmlformats.org/officeDocument/2006/relationships/image" Target="../media/image108.wmf"/><Relationship Id="rId7" Type="http://schemas.openxmlformats.org/officeDocument/2006/relationships/image" Target="../media/image112.wmf"/><Relationship Id="rId2" Type="http://schemas.openxmlformats.org/officeDocument/2006/relationships/image" Target="../media/image107.wmf"/><Relationship Id="rId1" Type="http://schemas.openxmlformats.org/officeDocument/2006/relationships/image" Target="../media/image106.wmf"/><Relationship Id="rId6" Type="http://schemas.openxmlformats.org/officeDocument/2006/relationships/image" Target="../media/image111.wmf"/><Relationship Id="rId5" Type="http://schemas.openxmlformats.org/officeDocument/2006/relationships/image" Target="../media/image110.wmf"/><Relationship Id="rId4" Type="http://schemas.openxmlformats.org/officeDocument/2006/relationships/image" Target="../media/image109.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116.wmf"/><Relationship Id="rId2" Type="http://schemas.openxmlformats.org/officeDocument/2006/relationships/image" Target="../media/image115.wmf"/><Relationship Id="rId1" Type="http://schemas.openxmlformats.org/officeDocument/2006/relationships/image" Target="../media/image114.wmf"/><Relationship Id="rId5" Type="http://schemas.openxmlformats.org/officeDocument/2006/relationships/image" Target="../media/image118.wmf"/><Relationship Id="rId4" Type="http://schemas.openxmlformats.org/officeDocument/2006/relationships/image" Target="../media/image117.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 Id="rId6" Type="http://schemas.openxmlformats.org/officeDocument/2006/relationships/image" Target="../media/image39.wmf"/><Relationship Id="rId5" Type="http://schemas.openxmlformats.org/officeDocument/2006/relationships/image" Target="../media/image38.wmf"/><Relationship Id="rId4" Type="http://schemas.openxmlformats.org/officeDocument/2006/relationships/image" Target="../media/image37.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47.wmf"/><Relationship Id="rId3" Type="http://schemas.openxmlformats.org/officeDocument/2006/relationships/image" Target="../media/image42.wmf"/><Relationship Id="rId7" Type="http://schemas.openxmlformats.org/officeDocument/2006/relationships/image" Target="../media/image46.wmf"/><Relationship Id="rId2" Type="http://schemas.openxmlformats.org/officeDocument/2006/relationships/image" Target="../media/image41.wmf"/><Relationship Id="rId1" Type="http://schemas.openxmlformats.org/officeDocument/2006/relationships/image" Target="../media/image40.wmf"/><Relationship Id="rId6" Type="http://schemas.openxmlformats.org/officeDocument/2006/relationships/image" Target="../media/image45.wmf"/><Relationship Id="rId5" Type="http://schemas.openxmlformats.org/officeDocument/2006/relationships/image" Target="../media/image44.wmf"/><Relationship Id="rId4" Type="http://schemas.openxmlformats.org/officeDocument/2006/relationships/image" Target="../media/image43.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image" Target="../media/image48.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image" Target="../media/image51.wmf"/><Relationship Id="rId4" Type="http://schemas.openxmlformats.org/officeDocument/2006/relationships/image" Target="../media/image54.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56.wmf"/><Relationship Id="rId1" Type="http://schemas.openxmlformats.org/officeDocument/2006/relationships/image" Target="../media/image55.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58.wmf"/><Relationship Id="rId1" Type="http://schemas.openxmlformats.org/officeDocument/2006/relationships/image" Target="../media/image57.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61.wmf"/><Relationship Id="rId1" Type="http://schemas.openxmlformats.org/officeDocument/2006/relationships/image" Target="../media/image6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B4A47393-4F72-4088-B38E-C1E5D6F7FF8A}" type="datetimeFigureOut">
              <a:rPr lang="ar-IQ" smtClean="0"/>
              <a:t>26/03/1440</a:t>
            </a:fld>
            <a:endParaRPr lang="ar-IQ"/>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8840A114-3ED4-4079-BD66-D229787543C5}" type="slidenum">
              <a:rPr lang="ar-IQ" smtClean="0"/>
              <a:t>‹#›</a:t>
            </a:fld>
            <a:endParaRPr lang="ar-IQ"/>
          </a:p>
        </p:txBody>
      </p:sp>
    </p:spTree>
    <p:extLst>
      <p:ext uri="{BB962C8B-B14F-4D97-AF65-F5344CB8AC3E}">
        <p14:creationId xmlns:p14="http://schemas.microsoft.com/office/powerpoint/2010/main" val="237443808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a:p>
        </p:txBody>
      </p:sp>
      <p:sp>
        <p:nvSpPr>
          <p:cNvPr id="4" name="Slide Number Placeholder 3"/>
          <p:cNvSpPr>
            <a:spLocks noGrp="1"/>
          </p:cNvSpPr>
          <p:nvPr>
            <p:ph type="sldNum" sz="quarter" idx="10"/>
          </p:nvPr>
        </p:nvSpPr>
        <p:spPr/>
        <p:txBody>
          <a:bodyPr/>
          <a:lstStyle/>
          <a:p>
            <a:fld id="{9BED49D4-8B61-4495-91FF-328A2CC4D13E}" type="slidenum">
              <a:rPr lang="ar-IQ" smtClean="0"/>
              <a:t>1</a:t>
            </a:fld>
            <a:endParaRPr lang="ar-IQ"/>
          </a:p>
        </p:txBody>
      </p:sp>
    </p:spTree>
    <p:extLst>
      <p:ext uri="{BB962C8B-B14F-4D97-AF65-F5344CB8AC3E}">
        <p14:creationId xmlns:p14="http://schemas.microsoft.com/office/powerpoint/2010/main" val="5019326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a:p>
        </p:txBody>
      </p:sp>
      <p:sp>
        <p:nvSpPr>
          <p:cNvPr id="4" name="Slide Number Placeholder 3"/>
          <p:cNvSpPr>
            <a:spLocks noGrp="1"/>
          </p:cNvSpPr>
          <p:nvPr>
            <p:ph type="sldNum" sz="quarter" idx="10"/>
          </p:nvPr>
        </p:nvSpPr>
        <p:spPr/>
        <p:txBody>
          <a:bodyPr/>
          <a:lstStyle/>
          <a:p>
            <a:fld id="{9BED49D4-8B61-4495-91FF-328A2CC4D13E}" type="slidenum">
              <a:rPr lang="ar-IQ" smtClean="0"/>
              <a:t>59</a:t>
            </a:fld>
            <a:endParaRPr lang="ar-IQ"/>
          </a:p>
        </p:txBody>
      </p:sp>
    </p:spTree>
    <p:extLst>
      <p:ext uri="{BB962C8B-B14F-4D97-AF65-F5344CB8AC3E}">
        <p14:creationId xmlns:p14="http://schemas.microsoft.com/office/powerpoint/2010/main" val="1879809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a:p>
        </p:txBody>
      </p:sp>
      <p:sp>
        <p:nvSpPr>
          <p:cNvPr id="4" name="Slide Number Placeholder 3"/>
          <p:cNvSpPr>
            <a:spLocks noGrp="1"/>
          </p:cNvSpPr>
          <p:nvPr>
            <p:ph type="sldNum" sz="quarter" idx="10"/>
          </p:nvPr>
        </p:nvSpPr>
        <p:spPr/>
        <p:txBody>
          <a:bodyPr/>
          <a:lstStyle/>
          <a:p>
            <a:fld id="{9BED49D4-8B61-4495-91FF-328A2CC4D13E}" type="slidenum">
              <a:rPr lang="ar-IQ" smtClean="0"/>
              <a:t>60</a:t>
            </a:fld>
            <a:endParaRPr lang="ar-IQ"/>
          </a:p>
        </p:txBody>
      </p:sp>
    </p:spTree>
    <p:extLst>
      <p:ext uri="{BB962C8B-B14F-4D97-AF65-F5344CB8AC3E}">
        <p14:creationId xmlns:p14="http://schemas.microsoft.com/office/powerpoint/2010/main" val="12564723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a:p>
        </p:txBody>
      </p:sp>
      <p:sp>
        <p:nvSpPr>
          <p:cNvPr id="4" name="Slide Number Placeholder 3"/>
          <p:cNvSpPr>
            <a:spLocks noGrp="1"/>
          </p:cNvSpPr>
          <p:nvPr>
            <p:ph type="sldNum" sz="quarter" idx="10"/>
          </p:nvPr>
        </p:nvSpPr>
        <p:spPr/>
        <p:txBody>
          <a:bodyPr/>
          <a:lstStyle/>
          <a:p>
            <a:fld id="{9BED49D4-8B61-4495-91FF-328A2CC4D13E}" type="slidenum">
              <a:rPr lang="ar-IQ" smtClean="0"/>
              <a:t>61</a:t>
            </a:fld>
            <a:endParaRPr lang="ar-IQ"/>
          </a:p>
        </p:txBody>
      </p:sp>
    </p:spTree>
    <p:extLst>
      <p:ext uri="{BB962C8B-B14F-4D97-AF65-F5344CB8AC3E}">
        <p14:creationId xmlns:p14="http://schemas.microsoft.com/office/powerpoint/2010/main" val="2225801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a:p>
        </p:txBody>
      </p:sp>
      <p:sp>
        <p:nvSpPr>
          <p:cNvPr id="4" name="Slide Number Placeholder 3"/>
          <p:cNvSpPr>
            <a:spLocks noGrp="1"/>
          </p:cNvSpPr>
          <p:nvPr>
            <p:ph type="sldNum" sz="quarter" idx="10"/>
          </p:nvPr>
        </p:nvSpPr>
        <p:spPr/>
        <p:txBody>
          <a:bodyPr/>
          <a:lstStyle/>
          <a:p>
            <a:fld id="{9BED49D4-8B61-4495-91FF-328A2CC4D13E}" type="slidenum">
              <a:rPr lang="ar-IQ" smtClean="0"/>
              <a:t>62</a:t>
            </a:fld>
            <a:endParaRPr lang="ar-IQ"/>
          </a:p>
        </p:txBody>
      </p:sp>
    </p:spTree>
    <p:extLst>
      <p:ext uri="{BB962C8B-B14F-4D97-AF65-F5344CB8AC3E}">
        <p14:creationId xmlns:p14="http://schemas.microsoft.com/office/powerpoint/2010/main" val="28997936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a:p>
        </p:txBody>
      </p:sp>
      <p:sp>
        <p:nvSpPr>
          <p:cNvPr id="4" name="Slide Number Placeholder 3"/>
          <p:cNvSpPr>
            <a:spLocks noGrp="1"/>
          </p:cNvSpPr>
          <p:nvPr>
            <p:ph type="sldNum" sz="quarter" idx="10"/>
          </p:nvPr>
        </p:nvSpPr>
        <p:spPr/>
        <p:txBody>
          <a:bodyPr/>
          <a:lstStyle/>
          <a:p>
            <a:fld id="{9BED49D4-8B61-4495-91FF-328A2CC4D13E}" type="slidenum">
              <a:rPr lang="ar-IQ" smtClean="0"/>
              <a:t>63</a:t>
            </a:fld>
            <a:endParaRPr lang="ar-IQ"/>
          </a:p>
        </p:txBody>
      </p:sp>
    </p:spTree>
    <p:extLst>
      <p:ext uri="{BB962C8B-B14F-4D97-AF65-F5344CB8AC3E}">
        <p14:creationId xmlns:p14="http://schemas.microsoft.com/office/powerpoint/2010/main" val="129782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a:p>
        </p:txBody>
      </p:sp>
      <p:sp>
        <p:nvSpPr>
          <p:cNvPr id="4" name="Slide Number Placeholder 3"/>
          <p:cNvSpPr>
            <a:spLocks noGrp="1"/>
          </p:cNvSpPr>
          <p:nvPr>
            <p:ph type="sldNum" sz="quarter" idx="10"/>
          </p:nvPr>
        </p:nvSpPr>
        <p:spPr/>
        <p:txBody>
          <a:bodyPr/>
          <a:lstStyle/>
          <a:p>
            <a:fld id="{9BED49D4-8B61-4495-91FF-328A2CC4D13E}" type="slidenum">
              <a:rPr lang="ar-IQ" smtClean="0"/>
              <a:t>2</a:t>
            </a:fld>
            <a:endParaRPr lang="ar-IQ"/>
          </a:p>
        </p:txBody>
      </p:sp>
    </p:spTree>
    <p:extLst>
      <p:ext uri="{BB962C8B-B14F-4D97-AF65-F5344CB8AC3E}">
        <p14:creationId xmlns:p14="http://schemas.microsoft.com/office/powerpoint/2010/main" val="3569039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F9801B-F873-724B-B440-E9C63691DC21}" type="slidenum">
              <a:rPr lang="en-US"/>
              <a:pPr/>
              <a:t>52</a:t>
            </a:fld>
            <a:endParaRPr lang="en-US"/>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p:txBody>
          <a:bodyPr/>
          <a:lstStyle/>
          <a:p>
            <a:endParaRPr lang="sv-SE"/>
          </a:p>
        </p:txBody>
      </p:sp>
    </p:spTree>
    <p:extLst>
      <p:ext uri="{BB962C8B-B14F-4D97-AF65-F5344CB8AC3E}">
        <p14:creationId xmlns:p14="http://schemas.microsoft.com/office/powerpoint/2010/main" val="3723275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F9801B-F873-724B-B440-E9C63691DC21}" type="slidenum">
              <a:rPr lang="en-US"/>
              <a:pPr/>
              <a:t>53</a:t>
            </a:fld>
            <a:endParaRPr lang="en-US"/>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p:txBody>
          <a:bodyPr/>
          <a:lstStyle/>
          <a:p>
            <a:endParaRPr lang="sv-SE"/>
          </a:p>
        </p:txBody>
      </p:sp>
    </p:spTree>
    <p:extLst>
      <p:ext uri="{BB962C8B-B14F-4D97-AF65-F5344CB8AC3E}">
        <p14:creationId xmlns:p14="http://schemas.microsoft.com/office/powerpoint/2010/main" val="1088567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a:p>
        </p:txBody>
      </p:sp>
      <p:sp>
        <p:nvSpPr>
          <p:cNvPr id="4" name="Slide Number Placeholder 3"/>
          <p:cNvSpPr>
            <a:spLocks noGrp="1"/>
          </p:cNvSpPr>
          <p:nvPr>
            <p:ph type="sldNum" sz="quarter" idx="10"/>
          </p:nvPr>
        </p:nvSpPr>
        <p:spPr/>
        <p:txBody>
          <a:bodyPr/>
          <a:lstStyle/>
          <a:p>
            <a:fld id="{9BED49D4-8B61-4495-91FF-328A2CC4D13E}" type="slidenum">
              <a:rPr lang="ar-IQ" smtClean="0"/>
              <a:t>54</a:t>
            </a:fld>
            <a:endParaRPr lang="ar-IQ"/>
          </a:p>
        </p:txBody>
      </p:sp>
    </p:spTree>
    <p:extLst>
      <p:ext uri="{BB962C8B-B14F-4D97-AF65-F5344CB8AC3E}">
        <p14:creationId xmlns:p14="http://schemas.microsoft.com/office/powerpoint/2010/main" val="2972357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a:p>
        </p:txBody>
      </p:sp>
      <p:sp>
        <p:nvSpPr>
          <p:cNvPr id="4" name="Slide Number Placeholder 3"/>
          <p:cNvSpPr>
            <a:spLocks noGrp="1"/>
          </p:cNvSpPr>
          <p:nvPr>
            <p:ph type="sldNum" sz="quarter" idx="10"/>
          </p:nvPr>
        </p:nvSpPr>
        <p:spPr/>
        <p:txBody>
          <a:bodyPr/>
          <a:lstStyle/>
          <a:p>
            <a:fld id="{9BED49D4-8B61-4495-91FF-328A2CC4D13E}" type="slidenum">
              <a:rPr lang="ar-IQ" smtClean="0"/>
              <a:t>55</a:t>
            </a:fld>
            <a:endParaRPr lang="ar-IQ"/>
          </a:p>
        </p:txBody>
      </p:sp>
    </p:spTree>
    <p:extLst>
      <p:ext uri="{BB962C8B-B14F-4D97-AF65-F5344CB8AC3E}">
        <p14:creationId xmlns:p14="http://schemas.microsoft.com/office/powerpoint/2010/main" val="2403284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a:p>
        </p:txBody>
      </p:sp>
      <p:sp>
        <p:nvSpPr>
          <p:cNvPr id="4" name="Slide Number Placeholder 3"/>
          <p:cNvSpPr>
            <a:spLocks noGrp="1"/>
          </p:cNvSpPr>
          <p:nvPr>
            <p:ph type="sldNum" sz="quarter" idx="10"/>
          </p:nvPr>
        </p:nvSpPr>
        <p:spPr/>
        <p:txBody>
          <a:bodyPr/>
          <a:lstStyle/>
          <a:p>
            <a:fld id="{9BED49D4-8B61-4495-91FF-328A2CC4D13E}" type="slidenum">
              <a:rPr lang="ar-IQ" smtClean="0"/>
              <a:t>56</a:t>
            </a:fld>
            <a:endParaRPr lang="ar-IQ"/>
          </a:p>
        </p:txBody>
      </p:sp>
    </p:spTree>
    <p:extLst>
      <p:ext uri="{BB962C8B-B14F-4D97-AF65-F5344CB8AC3E}">
        <p14:creationId xmlns:p14="http://schemas.microsoft.com/office/powerpoint/2010/main" val="34837554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a:p>
        </p:txBody>
      </p:sp>
      <p:sp>
        <p:nvSpPr>
          <p:cNvPr id="4" name="Slide Number Placeholder 3"/>
          <p:cNvSpPr>
            <a:spLocks noGrp="1"/>
          </p:cNvSpPr>
          <p:nvPr>
            <p:ph type="sldNum" sz="quarter" idx="10"/>
          </p:nvPr>
        </p:nvSpPr>
        <p:spPr/>
        <p:txBody>
          <a:bodyPr/>
          <a:lstStyle/>
          <a:p>
            <a:fld id="{9BED49D4-8B61-4495-91FF-328A2CC4D13E}" type="slidenum">
              <a:rPr lang="ar-IQ" smtClean="0"/>
              <a:t>57</a:t>
            </a:fld>
            <a:endParaRPr lang="ar-IQ"/>
          </a:p>
        </p:txBody>
      </p:sp>
    </p:spTree>
    <p:extLst>
      <p:ext uri="{BB962C8B-B14F-4D97-AF65-F5344CB8AC3E}">
        <p14:creationId xmlns:p14="http://schemas.microsoft.com/office/powerpoint/2010/main" val="38677963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a:p>
        </p:txBody>
      </p:sp>
      <p:sp>
        <p:nvSpPr>
          <p:cNvPr id="4" name="Slide Number Placeholder 3"/>
          <p:cNvSpPr>
            <a:spLocks noGrp="1"/>
          </p:cNvSpPr>
          <p:nvPr>
            <p:ph type="sldNum" sz="quarter" idx="10"/>
          </p:nvPr>
        </p:nvSpPr>
        <p:spPr/>
        <p:txBody>
          <a:bodyPr/>
          <a:lstStyle/>
          <a:p>
            <a:fld id="{9BED49D4-8B61-4495-91FF-328A2CC4D13E}" type="slidenum">
              <a:rPr lang="ar-IQ" smtClean="0"/>
              <a:t>58</a:t>
            </a:fld>
            <a:endParaRPr lang="ar-IQ"/>
          </a:p>
        </p:txBody>
      </p:sp>
    </p:spTree>
    <p:extLst>
      <p:ext uri="{BB962C8B-B14F-4D97-AF65-F5344CB8AC3E}">
        <p14:creationId xmlns:p14="http://schemas.microsoft.com/office/powerpoint/2010/main" val="1661818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ar-IQ"/>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fld id="{EAC780E9-ABB8-4C07-8495-5EADBC1803AB}" type="datetimeFigureOut">
              <a:rPr lang="ar-IQ" smtClean="0"/>
              <a:t>26/03/1440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03B9A33F-7FAD-42D0-93DB-333120C90677}" type="slidenum">
              <a:rPr lang="ar-IQ" smtClean="0"/>
              <a:t>‹#›</a:t>
            </a:fld>
            <a:endParaRPr lang="ar-IQ"/>
          </a:p>
        </p:txBody>
      </p:sp>
    </p:spTree>
    <p:extLst>
      <p:ext uri="{BB962C8B-B14F-4D97-AF65-F5344CB8AC3E}">
        <p14:creationId xmlns:p14="http://schemas.microsoft.com/office/powerpoint/2010/main" val="3812458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EAC780E9-ABB8-4C07-8495-5EADBC1803AB}" type="datetimeFigureOut">
              <a:rPr lang="ar-IQ" smtClean="0"/>
              <a:t>26/03/1440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03B9A33F-7FAD-42D0-93DB-333120C90677}" type="slidenum">
              <a:rPr lang="ar-IQ" smtClean="0"/>
              <a:t>‹#›</a:t>
            </a:fld>
            <a:endParaRPr lang="ar-IQ"/>
          </a:p>
        </p:txBody>
      </p:sp>
    </p:spTree>
    <p:extLst>
      <p:ext uri="{BB962C8B-B14F-4D97-AF65-F5344CB8AC3E}">
        <p14:creationId xmlns:p14="http://schemas.microsoft.com/office/powerpoint/2010/main" val="196788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EAC780E9-ABB8-4C07-8495-5EADBC1803AB}" type="datetimeFigureOut">
              <a:rPr lang="ar-IQ" smtClean="0"/>
              <a:t>26/03/1440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03B9A33F-7FAD-42D0-93DB-333120C90677}" type="slidenum">
              <a:rPr lang="ar-IQ" smtClean="0"/>
              <a:t>‹#›</a:t>
            </a:fld>
            <a:endParaRPr lang="ar-IQ"/>
          </a:p>
        </p:txBody>
      </p:sp>
    </p:spTree>
    <p:extLst>
      <p:ext uri="{BB962C8B-B14F-4D97-AF65-F5344CB8AC3E}">
        <p14:creationId xmlns:p14="http://schemas.microsoft.com/office/powerpoint/2010/main" val="1629905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EAC780E9-ABB8-4C07-8495-5EADBC1803AB}" type="datetimeFigureOut">
              <a:rPr lang="ar-IQ" smtClean="0"/>
              <a:t>26/03/1440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03B9A33F-7FAD-42D0-93DB-333120C90677}" type="slidenum">
              <a:rPr lang="ar-IQ" smtClean="0"/>
              <a:t>‹#›</a:t>
            </a:fld>
            <a:endParaRPr lang="ar-IQ"/>
          </a:p>
        </p:txBody>
      </p:sp>
    </p:spTree>
    <p:extLst>
      <p:ext uri="{BB962C8B-B14F-4D97-AF65-F5344CB8AC3E}">
        <p14:creationId xmlns:p14="http://schemas.microsoft.com/office/powerpoint/2010/main" val="2780704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ar-IQ"/>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C780E9-ABB8-4C07-8495-5EADBC1803AB}" type="datetimeFigureOut">
              <a:rPr lang="ar-IQ" smtClean="0"/>
              <a:t>26/03/1440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03B9A33F-7FAD-42D0-93DB-333120C90677}" type="slidenum">
              <a:rPr lang="ar-IQ" smtClean="0"/>
              <a:t>‹#›</a:t>
            </a:fld>
            <a:endParaRPr lang="ar-IQ"/>
          </a:p>
        </p:txBody>
      </p:sp>
    </p:spTree>
    <p:extLst>
      <p:ext uri="{BB962C8B-B14F-4D97-AF65-F5344CB8AC3E}">
        <p14:creationId xmlns:p14="http://schemas.microsoft.com/office/powerpoint/2010/main" val="2437348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fld id="{EAC780E9-ABB8-4C07-8495-5EADBC1803AB}" type="datetimeFigureOut">
              <a:rPr lang="ar-IQ" smtClean="0"/>
              <a:t>26/03/1440</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03B9A33F-7FAD-42D0-93DB-333120C90677}" type="slidenum">
              <a:rPr lang="ar-IQ" smtClean="0"/>
              <a:t>‹#›</a:t>
            </a:fld>
            <a:endParaRPr lang="ar-IQ"/>
          </a:p>
        </p:txBody>
      </p:sp>
    </p:spTree>
    <p:extLst>
      <p:ext uri="{BB962C8B-B14F-4D97-AF65-F5344CB8AC3E}">
        <p14:creationId xmlns:p14="http://schemas.microsoft.com/office/powerpoint/2010/main" val="3306723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ar-IQ"/>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fld id="{EAC780E9-ABB8-4C07-8495-5EADBC1803AB}" type="datetimeFigureOut">
              <a:rPr lang="ar-IQ" smtClean="0"/>
              <a:t>26/03/1440</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03B9A33F-7FAD-42D0-93DB-333120C90677}" type="slidenum">
              <a:rPr lang="ar-IQ" smtClean="0"/>
              <a:t>‹#›</a:t>
            </a:fld>
            <a:endParaRPr lang="ar-IQ"/>
          </a:p>
        </p:txBody>
      </p:sp>
    </p:spTree>
    <p:extLst>
      <p:ext uri="{BB962C8B-B14F-4D97-AF65-F5344CB8AC3E}">
        <p14:creationId xmlns:p14="http://schemas.microsoft.com/office/powerpoint/2010/main" val="1586469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fld id="{EAC780E9-ABB8-4C07-8495-5EADBC1803AB}" type="datetimeFigureOut">
              <a:rPr lang="ar-IQ" smtClean="0"/>
              <a:t>26/03/1440</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03B9A33F-7FAD-42D0-93DB-333120C90677}" type="slidenum">
              <a:rPr lang="ar-IQ" smtClean="0"/>
              <a:t>‹#›</a:t>
            </a:fld>
            <a:endParaRPr lang="ar-IQ"/>
          </a:p>
        </p:txBody>
      </p:sp>
    </p:spTree>
    <p:extLst>
      <p:ext uri="{BB962C8B-B14F-4D97-AF65-F5344CB8AC3E}">
        <p14:creationId xmlns:p14="http://schemas.microsoft.com/office/powerpoint/2010/main" val="4143436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C780E9-ABB8-4C07-8495-5EADBC1803AB}" type="datetimeFigureOut">
              <a:rPr lang="ar-IQ" smtClean="0"/>
              <a:t>26/03/1440</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03B9A33F-7FAD-42D0-93DB-333120C90677}" type="slidenum">
              <a:rPr lang="ar-IQ" smtClean="0"/>
              <a:t>‹#›</a:t>
            </a:fld>
            <a:endParaRPr lang="ar-IQ"/>
          </a:p>
        </p:txBody>
      </p:sp>
    </p:spTree>
    <p:extLst>
      <p:ext uri="{BB962C8B-B14F-4D97-AF65-F5344CB8AC3E}">
        <p14:creationId xmlns:p14="http://schemas.microsoft.com/office/powerpoint/2010/main" val="998391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IQ"/>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C780E9-ABB8-4C07-8495-5EADBC1803AB}" type="datetimeFigureOut">
              <a:rPr lang="ar-IQ" smtClean="0"/>
              <a:t>26/03/1440</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03B9A33F-7FAD-42D0-93DB-333120C90677}" type="slidenum">
              <a:rPr lang="ar-IQ" smtClean="0"/>
              <a:t>‹#›</a:t>
            </a:fld>
            <a:endParaRPr lang="ar-IQ"/>
          </a:p>
        </p:txBody>
      </p:sp>
    </p:spTree>
    <p:extLst>
      <p:ext uri="{BB962C8B-B14F-4D97-AF65-F5344CB8AC3E}">
        <p14:creationId xmlns:p14="http://schemas.microsoft.com/office/powerpoint/2010/main" val="1409613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IQ"/>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C780E9-ABB8-4C07-8495-5EADBC1803AB}" type="datetimeFigureOut">
              <a:rPr lang="ar-IQ" smtClean="0"/>
              <a:t>26/03/1440</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03B9A33F-7FAD-42D0-93DB-333120C90677}" type="slidenum">
              <a:rPr lang="ar-IQ" smtClean="0"/>
              <a:t>‹#›</a:t>
            </a:fld>
            <a:endParaRPr lang="ar-IQ"/>
          </a:p>
        </p:txBody>
      </p:sp>
    </p:spTree>
    <p:extLst>
      <p:ext uri="{BB962C8B-B14F-4D97-AF65-F5344CB8AC3E}">
        <p14:creationId xmlns:p14="http://schemas.microsoft.com/office/powerpoint/2010/main" val="2879152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AC780E9-ABB8-4C07-8495-5EADBC1803AB}" type="datetimeFigureOut">
              <a:rPr lang="ar-IQ" smtClean="0"/>
              <a:t>26/03/1440</a:t>
            </a:fld>
            <a:endParaRPr lang="ar-IQ"/>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3B9A33F-7FAD-42D0-93DB-333120C90677}" type="slidenum">
              <a:rPr lang="ar-IQ" smtClean="0"/>
              <a:t>‹#›</a:t>
            </a:fld>
            <a:endParaRPr lang="ar-IQ"/>
          </a:p>
        </p:txBody>
      </p:sp>
    </p:spTree>
    <p:extLst>
      <p:ext uri="{BB962C8B-B14F-4D97-AF65-F5344CB8AC3E}">
        <p14:creationId xmlns:p14="http://schemas.microsoft.com/office/powerpoint/2010/main" val="19514721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6.wmf"/><Relationship Id="rId5" Type="http://schemas.openxmlformats.org/officeDocument/2006/relationships/oleObject" Target="../embeddings/oleObject2.bin"/><Relationship Id="rId4" Type="http://schemas.openxmlformats.org/officeDocument/2006/relationships/image" Target="../media/image25.wmf"/></Relationships>
</file>

<file path=ppt/slides/_rels/slide25.xml.rels><?xml version="1.0" encoding="UTF-8" standalone="yes"?>
<Relationships xmlns="http://schemas.openxmlformats.org/package/2006/relationships"><Relationship Id="rId8" Type="http://schemas.openxmlformats.org/officeDocument/2006/relationships/image" Target="../media/image30.wmf"/><Relationship Id="rId13" Type="http://schemas.openxmlformats.org/officeDocument/2006/relationships/oleObject" Target="../embeddings/oleObject9.bin"/><Relationship Id="rId3" Type="http://schemas.openxmlformats.org/officeDocument/2006/relationships/oleObject" Target="../embeddings/oleObject4.bin"/><Relationship Id="rId7" Type="http://schemas.openxmlformats.org/officeDocument/2006/relationships/oleObject" Target="../embeddings/oleObject6.bin"/><Relationship Id="rId12" Type="http://schemas.openxmlformats.org/officeDocument/2006/relationships/image" Target="../media/image32.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9.wmf"/><Relationship Id="rId11" Type="http://schemas.openxmlformats.org/officeDocument/2006/relationships/oleObject" Target="../embeddings/oleObject8.bin"/><Relationship Id="rId5" Type="http://schemas.openxmlformats.org/officeDocument/2006/relationships/oleObject" Target="../embeddings/oleObject5.bin"/><Relationship Id="rId10" Type="http://schemas.openxmlformats.org/officeDocument/2006/relationships/image" Target="../media/image31.wmf"/><Relationship Id="rId4" Type="http://schemas.openxmlformats.org/officeDocument/2006/relationships/image" Target="../media/image28.wmf"/><Relationship Id="rId9" Type="http://schemas.openxmlformats.org/officeDocument/2006/relationships/oleObject" Target="../embeddings/oleObject7.bin"/><Relationship Id="rId14" Type="http://schemas.openxmlformats.org/officeDocument/2006/relationships/image" Target="../media/image33.wmf"/></Relationships>
</file>

<file path=ppt/slides/_rels/slide26.xml.rels><?xml version="1.0" encoding="UTF-8" standalone="yes"?>
<Relationships xmlns="http://schemas.openxmlformats.org/package/2006/relationships"><Relationship Id="rId8" Type="http://schemas.openxmlformats.org/officeDocument/2006/relationships/image" Target="../media/image36.wmf"/><Relationship Id="rId13" Type="http://schemas.openxmlformats.org/officeDocument/2006/relationships/oleObject" Target="../embeddings/oleObject15.bin"/><Relationship Id="rId3" Type="http://schemas.openxmlformats.org/officeDocument/2006/relationships/oleObject" Target="../embeddings/oleObject10.bin"/><Relationship Id="rId7" Type="http://schemas.openxmlformats.org/officeDocument/2006/relationships/oleObject" Target="../embeddings/oleObject12.bin"/><Relationship Id="rId12" Type="http://schemas.openxmlformats.org/officeDocument/2006/relationships/image" Target="../media/image38.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35.wmf"/><Relationship Id="rId11" Type="http://schemas.openxmlformats.org/officeDocument/2006/relationships/oleObject" Target="../embeddings/oleObject14.bin"/><Relationship Id="rId5" Type="http://schemas.openxmlformats.org/officeDocument/2006/relationships/oleObject" Target="../embeddings/oleObject11.bin"/><Relationship Id="rId10" Type="http://schemas.openxmlformats.org/officeDocument/2006/relationships/image" Target="../media/image37.wmf"/><Relationship Id="rId4" Type="http://schemas.openxmlformats.org/officeDocument/2006/relationships/image" Target="../media/image34.wmf"/><Relationship Id="rId9" Type="http://schemas.openxmlformats.org/officeDocument/2006/relationships/oleObject" Target="../embeddings/oleObject13.bin"/><Relationship Id="rId14" Type="http://schemas.openxmlformats.org/officeDocument/2006/relationships/image" Target="../media/image39.wmf"/></Relationships>
</file>

<file path=ppt/slides/_rels/slide27.xml.rels><?xml version="1.0" encoding="UTF-8" standalone="yes"?>
<Relationships xmlns="http://schemas.openxmlformats.org/package/2006/relationships"><Relationship Id="rId8" Type="http://schemas.openxmlformats.org/officeDocument/2006/relationships/image" Target="../media/image42.wmf"/><Relationship Id="rId13" Type="http://schemas.openxmlformats.org/officeDocument/2006/relationships/oleObject" Target="../embeddings/oleObject21.bin"/><Relationship Id="rId18" Type="http://schemas.openxmlformats.org/officeDocument/2006/relationships/image" Target="../media/image47.wmf"/><Relationship Id="rId3" Type="http://schemas.openxmlformats.org/officeDocument/2006/relationships/oleObject" Target="../embeddings/oleObject16.bin"/><Relationship Id="rId7" Type="http://schemas.openxmlformats.org/officeDocument/2006/relationships/oleObject" Target="../embeddings/oleObject18.bin"/><Relationship Id="rId12" Type="http://schemas.openxmlformats.org/officeDocument/2006/relationships/image" Target="../media/image44.wmf"/><Relationship Id="rId17" Type="http://schemas.openxmlformats.org/officeDocument/2006/relationships/oleObject" Target="../embeddings/oleObject23.bin"/><Relationship Id="rId2" Type="http://schemas.openxmlformats.org/officeDocument/2006/relationships/slideLayout" Target="../slideLayouts/slideLayout7.xml"/><Relationship Id="rId16" Type="http://schemas.openxmlformats.org/officeDocument/2006/relationships/image" Target="../media/image46.wmf"/><Relationship Id="rId1" Type="http://schemas.openxmlformats.org/officeDocument/2006/relationships/vmlDrawing" Target="../drawings/vmlDrawing4.vml"/><Relationship Id="rId6" Type="http://schemas.openxmlformats.org/officeDocument/2006/relationships/image" Target="../media/image41.wmf"/><Relationship Id="rId11" Type="http://schemas.openxmlformats.org/officeDocument/2006/relationships/oleObject" Target="../embeddings/oleObject20.bin"/><Relationship Id="rId5" Type="http://schemas.openxmlformats.org/officeDocument/2006/relationships/oleObject" Target="../embeddings/oleObject17.bin"/><Relationship Id="rId15" Type="http://schemas.openxmlformats.org/officeDocument/2006/relationships/oleObject" Target="../embeddings/oleObject22.bin"/><Relationship Id="rId10" Type="http://schemas.openxmlformats.org/officeDocument/2006/relationships/image" Target="../media/image43.wmf"/><Relationship Id="rId4" Type="http://schemas.openxmlformats.org/officeDocument/2006/relationships/image" Target="../media/image40.wmf"/><Relationship Id="rId9" Type="http://schemas.openxmlformats.org/officeDocument/2006/relationships/oleObject" Target="../embeddings/oleObject19.bin"/><Relationship Id="rId14" Type="http://schemas.openxmlformats.org/officeDocument/2006/relationships/image" Target="../media/image45.wmf"/></Relationships>
</file>

<file path=ppt/slides/_rels/slide28.xml.rels><?xml version="1.0" encoding="UTF-8" standalone="yes"?>
<Relationships xmlns="http://schemas.openxmlformats.org/package/2006/relationships"><Relationship Id="rId8" Type="http://schemas.openxmlformats.org/officeDocument/2006/relationships/image" Target="../media/image50.wmf"/><Relationship Id="rId3" Type="http://schemas.openxmlformats.org/officeDocument/2006/relationships/oleObject" Target="../embeddings/oleObject24.bin"/><Relationship Id="rId7" Type="http://schemas.openxmlformats.org/officeDocument/2006/relationships/oleObject" Target="../embeddings/oleObject26.bin"/><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image" Target="../media/image49.wmf"/><Relationship Id="rId5" Type="http://schemas.openxmlformats.org/officeDocument/2006/relationships/oleObject" Target="../embeddings/oleObject25.bin"/><Relationship Id="rId4" Type="http://schemas.openxmlformats.org/officeDocument/2006/relationships/image" Target="../media/image48.wmf"/></Relationships>
</file>

<file path=ppt/slides/_rels/slide29.xml.rels><?xml version="1.0" encoding="UTF-8" standalone="yes"?>
<Relationships xmlns="http://schemas.openxmlformats.org/package/2006/relationships"><Relationship Id="rId8" Type="http://schemas.openxmlformats.org/officeDocument/2006/relationships/image" Target="../media/image53.wmf"/><Relationship Id="rId3" Type="http://schemas.openxmlformats.org/officeDocument/2006/relationships/oleObject" Target="../embeddings/oleObject27.bin"/><Relationship Id="rId7" Type="http://schemas.openxmlformats.org/officeDocument/2006/relationships/oleObject" Target="../embeddings/oleObject29.bin"/><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image" Target="../media/image52.wmf"/><Relationship Id="rId5" Type="http://schemas.openxmlformats.org/officeDocument/2006/relationships/oleObject" Target="../embeddings/oleObject28.bin"/><Relationship Id="rId10" Type="http://schemas.openxmlformats.org/officeDocument/2006/relationships/image" Target="../media/image54.wmf"/><Relationship Id="rId4" Type="http://schemas.openxmlformats.org/officeDocument/2006/relationships/image" Target="../media/image51.wmf"/><Relationship Id="rId9" Type="http://schemas.openxmlformats.org/officeDocument/2006/relationships/oleObject" Target="../embeddings/oleObject30.bin"/></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56.wmf"/><Relationship Id="rId5" Type="http://schemas.openxmlformats.org/officeDocument/2006/relationships/oleObject" Target="../embeddings/oleObject32.bin"/><Relationship Id="rId4" Type="http://schemas.openxmlformats.org/officeDocument/2006/relationships/image" Target="../media/image55.wmf"/></Relationships>
</file>

<file path=ppt/slides/_rels/slide31.xml.rels><?xml version="1.0" encoding="UTF-8" standalone="yes"?>
<Relationships xmlns="http://schemas.openxmlformats.org/package/2006/relationships"><Relationship Id="rId8" Type="http://schemas.openxmlformats.org/officeDocument/2006/relationships/image" Target="../media/image59.wmf"/><Relationship Id="rId3" Type="http://schemas.openxmlformats.org/officeDocument/2006/relationships/oleObject" Target="../embeddings/oleObject33.bin"/><Relationship Id="rId7" Type="http://schemas.openxmlformats.org/officeDocument/2006/relationships/oleObject" Target="../embeddings/oleObject35.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58.wmf"/><Relationship Id="rId5" Type="http://schemas.openxmlformats.org/officeDocument/2006/relationships/oleObject" Target="../embeddings/oleObject34.bin"/><Relationship Id="rId4" Type="http://schemas.openxmlformats.org/officeDocument/2006/relationships/image" Target="../media/image57.w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61.wmf"/><Relationship Id="rId5" Type="http://schemas.openxmlformats.org/officeDocument/2006/relationships/oleObject" Target="../embeddings/oleObject37.bin"/><Relationship Id="rId4" Type="http://schemas.openxmlformats.org/officeDocument/2006/relationships/image" Target="../media/image60.w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62.w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64.wmf"/><Relationship Id="rId5" Type="http://schemas.openxmlformats.org/officeDocument/2006/relationships/oleObject" Target="../embeddings/oleObject40.bin"/><Relationship Id="rId4" Type="http://schemas.openxmlformats.org/officeDocument/2006/relationships/image" Target="../media/image63.wmf"/></Relationships>
</file>

<file path=ppt/slides/_rels/slide35.xml.rels><?xml version="1.0" encoding="UTF-8" standalone="yes"?>
<Relationships xmlns="http://schemas.openxmlformats.org/package/2006/relationships"><Relationship Id="rId8" Type="http://schemas.openxmlformats.org/officeDocument/2006/relationships/image" Target="../media/image67.wmf"/><Relationship Id="rId3" Type="http://schemas.openxmlformats.org/officeDocument/2006/relationships/oleObject" Target="../embeddings/oleObject41.bin"/><Relationship Id="rId7" Type="http://schemas.openxmlformats.org/officeDocument/2006/relationships/oleObject" Target="../embeddings/oleObject43.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66.wmf"/><Relationship Id="rId5" Type="http://schemas.openxmlformats.org/officeDocument/2006/relationships/oleObject" Target="../embeddings/oleObject42.bin"/><Relationship Id="rId10" Type="http://schemas.openxmlformats.org/officeDocument/2006/relationships/image" Target="../media/image68.wmf"/><Relationship Id="rId4" Type="http://schemas.openxmlformats.org/officeDocument/2006/relationships/image" Target="../media/image65.wmf"/><Relationship Id="rId9" Type="http://schemas.openxmlformats.org/officeDocument/2006/relationships/oleObject" Target="../embeddings/oleObject44.bin"/></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70.wmf"/><Relationship Id="rId5" Type="http://schemas.openxmlformats.org/officeDocument/2006/relationships/oleObject" Target="../embeddings/oleObject46.bin"/><Relationship Id="rId4" Type="http://schemas.openxmlformats.org/officeDocument/2006/relationships/image" Target="../media/image69.w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72.wmf"/><Relationship Id="rId5" Type="http://schemas.openxmlformats.org/officeDocument/2006/relationships/oleObject" Target="../embeddings/oleObject48.bin"/><Relationship Id="rId4" Type="http://schemas.openxmlformats.org/officeDocument/2006/relationships/image" Target="../media/image71.wmf"/></Relationships>
</file>

<file path=ppt/slides/_rels/slide39.xml.rels><?xml version="1.0" encoding="UTF-8" standalone="yes"?>
<Relationships xmlns="http://schemas.openxmlformats.org/package/2006/relationships"><Relationship Id="rId8" Type="http://schemas.openxmlformats.org/officeDocument/2006/relationships/image" Target="../media/image75.wmf"/><Relationship Id="rId13" Type="http://schemas.openxmlformats.org/officeDocument/2006/relationships/oleObject" Target="../embeddings/oleObject54.bin"/><Relationship Id="rId3" Type="http://schemas.openxmlformats.org/officeDocument/2006/relationships/oleObject" Target="../embeddings/oleObject49.bin"/><Relationship Id="rId7" Type="http://schemas.openxmlformats.org/officeDocument/2006/relationships/oleObject" Target="../embeddings/oleObject51.bin"/><Relationship Id="rId12" Type="http://schemas.openxmlformats.org/officeDocument/2006/relationships/image" Target="../media/image77.w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74.wmf"/><Relationship Id="rId11" Type="http://schemas.openxmlformats.org/officeDocument/2006/relationships/oleObject" Target="../embeddings/oleObject53.bin"/><Relationship Id="rId5" Type="http://schemas.openxmlformats.org/officeDocument/2006/relationships/oleObject" Target="../embeddings/oleObject50.bin"/><Relationship Id="rId10" Type="http://schemas.openxmlformats.org/officeDocument/2006/relationships/image" Target="../media/image76.wmf"/><Relationship Id="rId4" Type="http://schemas.openxmlformats.org/officeDocument/2006/relationships/image" Target="../media/image73.wmf"/><Relationship Id="rId9" Type="http://schemas.openxmlformats.org/officeDocument/2006/relationships/oleObject" Target="../embeddings/oleObject52.bin"/><Relationship Id="rId14" Type="http://schemas.openxmlformats.org/officeDocument/2006/relationships/image" Target="../media/image78.wmf"/></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80.wmf"/><Relationship Id="rId13" Type="http://schemas.openxmlformats.org/officeDocument/2006/relationships/oleObject" Target="../embeddings/oleObject60.bin"/><Relationship Id="rId3" Type="http://schemas.openxmlformats.org/officeDocument/2006/relationships/oleObject" Target="../embeddings/oleObject55.bin"/><Relationship Id="rId7" Type="http://schemas.openxmlformats.org/officeDocument/2006/relationships/oleObject" Target="../embeddings/oleObject57.bin"/><Relationship Id="rId12" Type="http://schemas.openxmlformats.org/officeDocument/2006/relationships/image" Target="../media/image82.wmf"/><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79.wmf"/><Relationship Id="rId11" Type="http://schemas.openxmlformats.org/officeDocument/2006/relationships/oleObject" Target="../embeddings/oleObject59.bin"/><Relationship Id="rId5" Type="http://schemas.openxmlformats.org/officeDocument/2006/relationships/oleObject" Target="../embeddings/oleObject56.bin"/><Relationship Id="rId10" Type="http://schemas.openxmlformats.org/officeDocument/2006/relationships/image" Target="../media/image81.wmf"/><Relationship Id="rId4" Type="http://schemas.openxmlformats.org/officeDocument/2006/relationships/image" Target="../media/image73.wmf"/><Relationship Id="rId9" Type="http://schemas.openxmlformats.org/officeDocument/2006/relationships/oleObject" Target="../embeddings/oleObject58.bin"/><Relationship Id="rId14" Type="http://schemas.openxmlformats.org/officeDocument/2006/relationships/image" Target="../media/image83.wmf"/></Relationships>
</file>

<file path=ppt/slides/_rels/slide41.xml.rels><?xml version="1.0" encoding="UTF-8" standalone="yes"?>
<Relationships xmlns="http://schemas.openxmlformats.org/package/2006/relationships"><Relationship Id="rId8" Type="http://schemas.openxmlformats.org/officeDocument/2006/relationships/image" Target="../media/image86.wmf"/><Relationship Id="rId3" Type="http://schemas.openxmlformats.org/officeDocument/2006/relationships/oleObject" Target="../embeddings/oleObject61.bin"/><Relationship Id="rId7" Type="http://schemas.openxmlformats.org/officeDocument/2006/relationships/oleObject" Target="../embeddings/oleObject63.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85.wmf"/><Relationship Id="rId5" Type="http://schemas.openxmlformats.org/officeDocument/2006/relationships/oleObject" Target="../embeddings/oleObject62.bin"/><Relationship Id="rId10" Type="http://schemas.openxmlformats.org/officeDocument/2006/relationships/image" Target="../media/image87.wmf"/><Relationship Id="rId4" Type="http://schemas.openxmlformats.org/officeDocument/2006/relationships/image" Target="../media/image84.wmf"/><Relationship Id="rId9" Type="http://schemas.openxmlformats.org/officeDocument/2006/relationships/oleObject" Target="../embeddings/oleObject64.bin"/></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slideLayout" Target="../slideLayouts/slideLayout2.xml"/><Relationship Id="rId1" Type="http://schemas.openxmlformats.org/officeDocument/2006/relationships/vmlDrawing" Target="../drawings/vmlDrawing18.vml"/><Relationship Id="rId5" Type="http://schemas.openxmlformats.org/officeDocument/2006/relationships/image" Target="../media/image89.emf"/><Relationship Id="rId4" Type="http://schemas.openxmlformats.org/officeDocument/2006/relationships/image" Target="../media/image88.w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91.wmf"/><Relationship Id="rId5" Type="http://schemas.openxmlformats.org/officeDocument/2006/relationships/oleObject" Target="../embeddings/oleObject67.bin"/><Relationship Id="rId4" Type="http://schemas.openxmlformats.org/officeDocument/2006/relationships/image" Target="../media/image90.w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93.wmf"/><Relationship Id="rId5" Type="http://schemas.openxmlformats.org/officeDocument/2006/relationships/oleObject" Target="../embeddings/oleObject69.bin"/><Relationship Id="rId4" Type="http://schemas.openxmlformats.org/officeDocument/2006/relationships/image" Target="../media/image92.wmf"/></Relationships>
</file>

<file path=ppt/slides/_rels/slide45.xml.rels><?xml version="1.0" encoding="UTF-8" standalone="yes"?>
<Relationships xmlns="http://schemas.openxmlformats.org/package/2006/relationships"><Relationship Id="rId8" Type="http://schemas.openxmlformats.org/officeDocument/2006/relationships/image" Target="../media/image95.wmf"/><Relationship Id="rId3" Type="http://schemas.openxmlformats.org/officeDocument/2006/relationships/oleObject" Target="../embeddings/oleObject70.bin"/><Relationship Id="rId7" Type="http://schemas.openxmlformats.org/officeDocument/2006/relationships/oleObject" Target="../embeddings/oleObject72.bin"/><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85.wmf"/><Relationship Id="rId5" Type="http://schemas.openxmlformats.org/officeDocument/2006/relationships/oleObject" Target="../embeddings/oleObject71.bin"/><Relationship Id="rId10" Type="http://schemas.openxmlformats.org/officeDocument/2006/relationships/image" Target="../media/image87.wmf"/><Relationship Id="rId4" Type="http://schemas.openxmlformats.org/officeDocument/2006/relationships/image" Target="../media/image94.wmf"/><Relationship Id="rId9" Type="http://schemas.openxmlformats.org/officeDocument/2006/relationships/oleObject" Target="../embeddings/oleObject73.bin"/></Relationships>
</file>

<file path=ppt/slides/_rels/slide46.xml.rels><?xml version="1.0" encoding="UTF-8" standalone="yes"?>
<Relationships xmlns="http://schemas.openxmlformats.org/package/2006/relationships"><Relationship Id="rId8" Type="http://schemas.openxmlformats.org/officeDocument/2006/relationships/image" Target="../media/image98.wmf"/><Relationship Id="rId3" Type="http://schemas.openxmlformats.org/officeDocument/2006/relationships/oleObject" Target="../embeddings/oleObject74.bin"/><Relationship Id="rId7" Type="http://schemas.openxmlformats.org/officeDocument/2006/relationships/oleObject" Target="../embeddings/oleObject76.bin"/><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image" Target="../media/image97.wmf"/><Relationship Id="rId5" Type="http://schemas.openxmlformats.org/officeDocument/2006/relationships/oleObject" Target="../embeddings/oleObject75.bin"/><Relationship Id="rId4" Type="http://schemas.openxmlformats.org/officeDocument/2006/relationships/image" Target="../media/image96.wmf"/></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77.bin"/><Relationship Id="rId2" Type="http://schemas.openxmlformats.org/officeDocument/2006/relationships/slideLayout" Target="../slideLayouts/slideLayout6.xml"/><Relationship Id="rId1" Type="http://schemas.openxmlformats.org/officeDocument/2006/relationships/vmlDrawing" Target="../drawings/vmlDrawing23.vml"/><Relationship Id="rId4" Type="http://schemas.openxmlformats.org/officeDocument/2006/relationships/image" Target="../media/image99.w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78.bin"/><Relationship Id="rId2" Type="http://schemas.openxmlformats.org/officeDocument/2006/relationships/slideLayout" Target="../slideLayouts/slideLayout6.xml"/><Relationship Id="rId1" Type="http://schemas.openxmlformats.org/officeDocument/2006/relationships/vmlDrawing" Target="../drawings/vmlDrawing24.vml"/><Relationship Id="rId4" Type="http://schemas.openxmlformats.org/officeDocument/2006/relationships/image" Target="../media/image100.wmf"/></Relationships>
</file>

<file path=ppt/slides/_rels/slide49.xml.rels><?xml version="1.0" encoding="UTF-8" standalone="yes"?>
<Relationships xmlns="http://schemas.openxmlformats.org/package/2006/relationships"><Relationship Id="rId8" Type="http://schemas.openxmlformats.org/officeDocument/2006/relationships/image" Target="../media/image103.wmf"/><Relationship Id="rId3" Type="http://schemas.openxmlformats.org/officeDocument/2006/relationships/oleObject" Target="../embeddings/oleObject79.bin"/><Relationship Id="rId7" Type="http://schemas.openxmlformats.org/officeDocument/2006/relationships/oleObject" Target="../embeddings/oleObject81.bin"/><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image" Target="../media/image102.wmf"/><Relationship Id="rId5" Type="http://schemas.openxmlformats.org/officeDocument/2006/relationships/oleObject" Target="../embeddings/oleObject80.bin"/><Relationship Id="rId4" Type="http://schemas.openxmlformats.org/officeDocument/2006/relationships/image" Target="../media/image101.wmf"/></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105.wmf"/><Relationship Id="rId3" Type="http://schemas.openxmlformats.org/officeDocument/2006/relationships/oleObject" Target="../embeddings/oleObject82.bin"/><Relationship Id="rId7" Type="http://schemas.openxmlformats.org/officeDocument/2006/relationships/oleObject" Target="../embeddings/oleObject84.bin"/><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image" Target="../media/image85.wmf"/><Relationship Id="rId5" Type="http://schemas.openxmlformats.org/officeDocument/2006/relationships/oleObject" Target="../embeddings/oleObject83.bin"/><Relationship Id="rId10" Type="http://schemas.openxmlformats.org/officeDocument/2006/relationships/image" Target="../media/image87.wmf"/><Relationship Id="rId4" Type="http://schemas.openxmlformats.org/officeDocument/2006/relationships/image" Target="../media/image104.wmf"/><Relationship Id="rId9" Type="http://schemas.openxmlformats.org/officeDocument/2006/relationships/oleObject" Target="../embeddings/oleObject85.bin"/></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8" Type="http://schemas.openxmlformats.org/officeDocument/2006/relationships/oleObject" Target="../embeddings/oleObject88.bin"/><Relationship Id="rId13" Type="http://schemas.openxmlformats.org/officeDocument/2006/relationships/image" Target="../media/image110.wmf"/><Relationship Id="rId18" Type="http://schemas.openxmlformats.org/officeDocument/2006/relationships/oleObject" Target="../embeddings/oleObject93.bin"/><Relationship Id="rId3" Type="http://schemas.openxmlformats.org/officeDocument/2006/relationships/notesSlide" Target="../notesSlides/notesSlide3.xml"/><Relationship Id="rId7" Type="http://schemas.openxmlformats.org/officeDocument/2006/relationships/image" Target="../media/image107.wmf"/><Relationship Id="rId12" Type="http://schemas.openxmlformats.org/officeDocument/2006/relationships/oleObject" Target="../embeddings/oleObject90.bin"/><Relationship Id="rId17" Type="http://schemas.openxmlformats.org/officeDocument/2006/relationships/image" Target="../media/image112.wmf"/><Relationship Id="rId2" Type="http://schemas.openxmlformats.org/officeDocument/2006/relationships/slideLayout" Target="../slideLayouts/slideLayout6.xml"/><Relationship Id="rId16" Type="http://schemas.openxmlformats.org/officeDocument/2006/relationships/oleObject" Target="../embeddings/oleObject92.bin"/><Relationship Id="rId1" Type="http://schemas.openxmlformats.org/officeDocument/2006/relationships/vmlDrawing" Target="../drawings/vmlDrawing27.vml"/><Relationship Id="rId6" Type="http://schemas.openxmlformats.org/officeDocument/2006/relationships/oleObject" Target="../embeddings/oleObject87.bin"/><Relationship Id="rId11" Type="http://schemas.openxmlformats.org/officeDocument/2006/relationships/image" Target="../media/image109.wmf"/><Relationship Id="rId5" Type="http://schemas.openxmlformats.org/officeDocument/2006/relationships/image" Target="../media/image106.wmf"/><Relationship Id="rId15" Type="http://schemas.openxmlformats.org/officeDocument/2006/relationships/image" Target="../media/image111.wmf"/><Relationship Id="rId10" Type="http://schemas.openxmlformats.org/officeDocument/2006/relationships/oleObject" Target="../embeddings/oleObject89.bin"/><Relationship Id="rId19" Type="http://schemas.openxmlformats.org/officeDocument/2006/relationships/image" Target="../media/image113.wmf"/><Relationship Id="rId4" Type="http://schemas.openxmlformats.org/officeDocument/2006/relationships/oleObject" Target="../embeddings/oleObject86.bin"/><Relationship Id="rId9" Type="http://schemas.openxmlformats.org/officeDocument/2006/relationships/image" Target="../media/image108.wmf"/><Relationship Id="rId14" Type="http://schemas.openxmlformats.org/officeDocument/2006/relationships/oleObject" Target="../embeddings/oleObject91.bin"/></Relationships>
</file>

<file path=ppt/slides/_rels/slide53.xml.rels><?xml version="1.0" encoding="UTF-8" standalone="yes"?>
<Relationships xmlns="http://schemas.openxmlformats.org/package/2006/relationships"><Relationship Id="rId8" Type="http://schemas.openxmlformats.org/officeDocument/2006/relationships/oleObject" Target="../embeddings/oleObject96.bin"/><Relationship Id="rId13" Type="http://schemas.openxmlformats.org/officeDocument/2006/relationships/image" Target="../media/image118.wmf"/><Relationship Id="rId3" Type="http://schemas.openxmlformats.org/officeDocument/2006/relationships/notesSlide" Target="../notesSlides/notesSlide4.xml"/><Relationship Id="rId7" Type="http://schemas.openxmlformats.org/officeDocument/2006/relationships/image" Target="../media/image115.wmf"/><Relationship Id="rId12" Type="http://schemas.openxmlformats.org/officeDocument/2006/relationships/oleObject" Target="../embeddings/oleObject98.bin"/><Relationship Id="rId2" Type="http://schemas.openxmlformats.org/officeDocument/2006/relationships/slideLayout" Target="../slideLayouts/slideLayout6.xml"/><Relationship Id="rId1" Type="http://schemas.openxmlformats.org/officeDocument/2006/relationships/vmlDrawing" Target="../drawings/vmlDrawing28.vml"/><Relationship Id="rId6" Type="http://schemas.openxmlformats.org/officeDocument/2006/relationships/oleObject" Target="../embeddings/oleObject95.bin"/><Relationship Id="rId11" Type="http://schemas.openxmlformats.org/officeDocument/2006/relationships/image" Target="../media/image117.wmf"/><Relationship Id="rId5" Type="http://schemas.openxmlformats.org/officeDocument/2006/relationships/image" Target="../media/image114.wmf"/><Relationship Id="rId10" Type="http://schemas.openxmlformats.org/officeDocument/2006/relationships/oleObject" Target="../embeddings/oleObject97.bin"/><Relationship Id="rId4" Type="http://schemas.openxmlformats.org/officeDocument/2006/relationships/oleObject" Target="../embeddings/oleObject94.bin"/><Relationship Id="rId9" Type="http://schemas.openxmlformats.org/officeDocument/2006/relationships/image" Target="../media/image116.wmf"/></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8"/>
          <p:cNvGrpSpPr>
            <a:grpSpLocks/>
          </p:cNvGrpSpPr>
          <p:nvPr/>
        </p:nvGrpSpPr>
        <p:grpSpPr bwMode="auto">
          <a:xfrm>
            <a:off x="0" y="6553632"/>
            <a:ext cx="12192000" cy="304800"/>
            <a:chOff x="0" y="4112"/>
            <a:chExt cx="7680" cy="192"/>
          </a:xfrm>
        </p:grpSpPr>
        <p:sp>
          <p:nvSpPr>
            <p:cNvPr id="5" name="Rectangle 9"/>
            <p:cNvSpPr>
              <a:spLocks noChangeArrowheads="1"/>
            </p:cNvSpPr>
            <p:nvPr/>
          </p:nvSpPr>
          <p:spPr bwMode="auto">
            <a:xfrm>
              <a:off x="1920" y="4112"/>
              <a:ext cx="5760" cy="192"/>
            </a:xfrm>
            <a:prstGeom prst="rect">
              <a:avLst/>
            </a:prstGeom>
            <a:solidFill>
              <a:srgbClr val="F0E25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C6080"/>
                </a:buClr>
                <a:buFont typeface="Times" panose="02020603050405020304" pitchFamily="18" charset="0"/>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ar-IQ" sz="2400"/>
            </a:p>
          </p:txBody>
        </p:sp>
        <p:sp>
          <p:nvSpPr>
            <p:cNvPr id="6" name="Date Placeholder 3"/>
            <p:cNvSpPr>
              <a:spLocks/>
            </p:cNvSpPr>
            <p:nvPr/>
          </p:nvSpPr>
          <p:spPr bwMode="auto">
            <a:xfrm>
              <a:off x="0" y="4121"/>
              <a:ext cx="2640" cy="176"/>
            </a:xfrm>
            <a:prstGeom prst="rect">
              <a:avLst/>
            </a:prstGeom>
            <a:solidFill>
              <a:srgbClr val="F0E25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0C6080"/>
                </a:buClr>
                <a:buFont typeface="Times" panose="02020603050405020304" pitchFamily="18" charset="0"/>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l" eaLnBrk="1" hangingPunct="1">
                <a:spcBef>
                  <a:spcPct val="0"/>
                </a:spcBef>
                <a:buClrTx/>
                <a:buFontTx/>
                <a:buNone/>
              </a:pPr>
              <a:r>
                <a:rPr lang="en-US" sz="1200" dirty="0">
                  <a:latin typeface="Times New Roman" panose="02020603050405020304" pitchFamily="18" charset="0"/>
                  <a:cs typeface="Times New Roman" panose="02020603050405020304" pitchFamily="18" charset="0"/>
                </a:rPr>
                <a:t>Salah N. </a:t>
              </a:r>
              <a:r>
                <a:rPr lang="en-US" sz="1200" dirty="0" err="1">
                  <a:latin typeface="Times New Roman" panose="02020603050405020304" pitchFamily="18" charset="0"/>
                  <a:cs typeface="Times New Roman" panose="02020603050405020304" pitchFamily="18" charset="0"/>
                </a:rPr>
                <a:t>Farhan</a:t>
              </a:r>
              <a:r>
                <a:rPr lang="en-US" sz="1200" dirty="0">
                  <a:latin typeface="Times New Roman" panose="02020603050405020304" pitchFamily="18" charset="0"/>
                  <a:cs typeface="Times New Roman" panose="02020603050405020304" pitchFamily="18" charset="0"/>
                </a:rPr>
                <a:t>  College of Engineering  </a:t>
              </a:r>
              <a:r>
                <a:rPr lang="en-US" sz="1200" dirty="0" err="1">
                  <a:latin typeface="Times New Roman" panose="02020603050405020304" pitchFamily="18" charset="0"/>
                  <a:cs typeface="Times New Roman" panose="02020603050405020304" pitchFamily="18" charset="0"/>
                </a:rPr>
                <a:t>Diyala</a:t>
              </a:r>
              <a:r>
                <a:rPr lang="en-US" sz="1200" dirty="0">
                  <a:latin typeface="Times New Roman" panose="02020603050405020304" pitchFamily="18" charset="0"/>
                  <a:cs typeface="Times New Roman" panose="02020603050405020304" pitchFamily="18" charset="0"/>
                </a:rPr>
                <a:t> University</a:t>
              </a:r>
            </a:p>
          </p:txBody>
        </p:sp>
      </p:grpSp>
      <p:sp>
        <p:nvSpPr>
          <p:cNvPr id="7" name="Rectangle 11"/>
          <p:cNvSpPr>
            <a:spLocks noChangeArrowheads="1"/>
          </p:cNvSpPr>
          <p:nvPr/>
        </p:nvSpPr>
        <p:spPr bwMode="auto">
          <a:xfrm>
            <a:off x="0" y="0"/>
            <a:ext cx="12192000" cy="304800"/>
          </a:xfrm>
          <a:prstGeom prst="rect">
            <a:avLst/>
          </a:prstGeom>
          <a:solidFill>
            <a:srgbClr val="31006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C6080"/>
              </a:buClr>
              <a:buFont typeface="Times" panose="02020603050405020304" pitchFamily="18" charset="0"/>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l">
              <a:spcBef>
                <a:spcPct val="0"/>
              </a:spcBef>
              <a:buClrTx/>
              <a:buFontTx/>
              <a:buNone/>
            </a:pPr>
            <a:r>
              <a:rPr lang="en-US" sz="2400" b="1" dirty="0">
                <a:solidFill>
                  <a:srgbClr val="FFFF00"/>
                </a:solidFill>
              </a:rPr>
              <a:t>Fundamentals of </a:t>
            </a:r>
            <a:r>
              <a:rPr lang="en-US" sz="2400" b="1" dirty="0" smtClean="0">
                <a:solidFill>
                  <a:srgbClr val="FFFF00"/>
                </a:solidFill>
              </a:rPr>
              <a:t>CRE   </a:t>
            </a:r>
            <a:endParaRPr lang="ar-IQ" sz="2400" dirty="0">
              <a:solidFill>
                <a:srgbClr val="FFFF00"/>
              </a:solidFill>
            </a:endParaRPr>
          </a:p>
        </p:txBody>
      </p:sp>
      <p:sp>
        <p:nvSpPr>
          <p:cNvPr id="8" name="Rectangle 7"/>
          <p:cNvSpPr/>
          <p:nvPr/>
        </p:nvSpPr>
        <p:spPr>
          <a:xfrm>
            <a:off x="2819400" y="1371601"/>
            <a:ext cx="6096000" cy="3766929"/>
          </a:xfrm>
          <a:prstGeom prst="rect">
            <a:avLst/>
          </a:prstGeom>
        </p:spPr>
        <p:txBody>
          <a:bodyPr wrap="square">
            <a:spAutoFit/>
          </a:bodyPr>
          <a:lstStyle/>
          <a:p>
            <a:pPr algn="ctr">
              <a:lnSpc>
                <a:spcPct val="107000"/>
              </a:lnSpc>
              <a:spcAft>
                <a:spcPts val="800"/>
              </a:spcAft>
            </a:pPr>
            <a:r>
              <a:rPr lang="en-US" sz="3200" b="1" dirty="0" smtClean="0">
                <a:latin typeface="Times New Roman" panose="02020603050405020304" pitchFamily="18" charset="0"/>
                <a:ea typeface="Calibri" panose="020F0502020204030204" pitchFamily="34" charset="0"/>
                <a:cs typeface="Arial" panose="020B0604020202020204" pitchFamily="34" charset="0"/>
              </a:rPr>
              <a:t>Chemical Reaction Engineering</a:t>
            </a:r>
            <a:endParaRPr lang="en-US" sz="1400" dirty="0">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en-US" sz="3200" b="1" dirty="0">
                <a:latin typeface="Times New Roman" panose="02020603050405020304" pitchFamily="18" charset="0"/>
                <a:ea typeface="Calibri" panose="020F0502020204030204" pitchFamily="34" charset="0"/>
                <a:cs typeface="Arial" panose="020B0604020202020204" pitchFamily="34" charset="0"/>
              </a:rPr>
              <a:t>By</a:t>
            </a:r>
            <a:endParaRPr lang="en-US" sz="1400" dirty="0">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en-US" sz="3200" b="1" dirty="0" err="1">
                <a:latin typeface="Times New Roman" panose="02020603050405020304" pitchFamily="18" charset="0"/>
                <a:ea typeface="Calibri" panose="020F0502020204030204" pitchFamily="34" charset="0"/>
                <a:cs typeface="Arial" panose="020B0604020202020204" pitchFamily="34" charset="0"/>
              </a:rPr>
              <a:t>Dr</a:t>
            </a:r>
            <a:r>
              <a:rPr lang="en-US" sz="3200" b="1" dirty="0">
                <a:latin typeface="Times New Roman" panose="02020603050405020304" pitchFamily="18" charset="0"/>
                <a:ea typeface="Calibri" panose="020F0502020204030204" pitchFamily="34" charset="0"/>
                <a:cs typeface="Arial" panose="020B0604020202020204" pitchFamily="34" charset="0"/>
              </a:rPr>
              <a:t> Salah N. </a:t>
            </a:r>
            <a:r>
              <a:rPr lang="en-US" sz="3200" b="1" dirty="0" err="1">
                <a:latin typeface="Times New Roman" panose="02020603050405020304" pitchFamily="18" charset="0"/>
                <a:ea typeface="Calibri" panose="020F0502020204030204" pitchFamily="34" charset="0"/>
                <a:cs typeface="Arial" panose="020B0604020202020204" pitchFamily="34" charset="0"/>
              </a:rPr>
              <a:t>Farhan</a:t>
            </a:r>
            <a:endParaRPr lang="en-US" sz="1400" dirty="0">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en-US" sz="3200" b="1" dirty="0">
                <a:latin typeface="Times New Roman" panose="02020603050405020304" pitchFamily="18" charset="0"/>
                <a:ea typeface="Calibri" panose="020F0502020204030204" pitchFamily="34" charset="0"/>
                <a:cs typeface="Arial" panose="020B0604020202020204" pitchFamily="34" charset="0"/>
              </a:rPr>
              <a:t>Senior lecturer. Chem. Eng. Dept.</a:t>
            </a:r>
            <a:endParaRPr lang="en-US" sz="1400" dirty="0">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en-US" sz="3200" b="1" dirty="0">
                <a:latin typeface="Times New Roman" panose="02020603050405020304" pitchFamily="18" charset="0"/>
                <a:ea typeface="Calibri" panose="020F0502020204030204" pitchFamily="34" charset="0"/>
                <a:cs typeface="Arial" panose="020B0604020202020204" pitchFamily="34" charset="0"/>
              </a:rPr>
              <a:t>College of Engineering</a:t>
            </a:r>
            <a:endParaRPr lang="en-US" sz="1400" dirty="0">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en-US" sz="3200" b="1" dirty="0">
                <a:latin typeface="Times New Roman" panose="02020603050405020304" pitchFamily="18" charset="0"/>
                <a:ea typeface="Calibri" panose="020F0502020204030204" pitchFamily="34" charset="0"/>
                <a:cs typeface="Arial" panose="020B0604020202020204" pitchFamily="34" charset="0"/>
              </a:rPr>
              <a:t>University of </a:t>
            </a:r>
            <a:r>
              <a:rPr lang="en-US" sz="3200" b="1" dirty="0" err="1">
                <a:latin typeface="Times New Roman" panose="02020603050405020304" pitchFamily="18" charset="0"/>
                <a:ea typeface="Calibri" panose="020F0502020204030204" pitchFamily="34" charset="0"/>
                <a:cs typeface="Arial" panose="020B0604020202020204" pitchFamily="34" charset="0"/>
              </a:rPr>
              <a:t>Diyala</a:t>
            </a:r>
            <a:endParaRPr lang="en-US" sz="1400" dirty="0">
              <a:latin typeface="Calibri" panose="020F0502020204030204" pitchFamily="34" charset="0"/>
              <a:ea typeface="Calibri" panose="020F0502020204030204" pitchFamily="34" charset="0"/>
              <a:cs typeface="Arial" panose="020B0604020202020204" pitchFamily="34" charset="0"/>
            </a:endParaRPr>
          </a:p>
        </p:txBody>
      </p:sp>
      <p:sp>
        <p:nvSpPr>
          <p:cNvPr id="13" name="Slide Number Placeholder 12"/>
          <p:cNvSpPr>
            <a:spLocks noGrp="1"/>
          </p:cNvSpPr>
          <p:nvPr>
            <p:ph type="sldNum" sz="quarter" idx="12"/>
          </p:nvPr>
        </p:nvSpPr>
        <p:spPr/>
        <p:txBody>
          <a:bodyPr/>
          <a:lstStyle/>
          <a:p>
            <a:fld id="{B6F15528-21DE-4FAA-801E-634DDDAF4B2B}" type="slidenum">
              <a:rPr lang="en-US" smtClean="0"/>
              <a:pPr/>
              <a:t>1</a:t>
            </a:fld>
            <a:endParaRPr lang="en-US"/>
          </a:p>
        </p:txBody>
      </p:sp>
    </p:spTree>
    <p:extLst>
      <p:ext uri="{BB962C8B-B14F-4D97-AF65-F5344CB8AC3E}">
        <p14:creationId xmlns:p14="http://schemas.microsoft.com/office/powerpoint/2010/main" val="17189532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3554" name="Picture 2"/>
          <p:cNvPicPr>
            <a:picLocks noChangeAspect="1" noChangeArrowheads="1"/>
          </p:cNvPicPr>
          <p:nvPr/>
        </p:nvPicPr>
        <p:blipFill>
          <a:blip r:embed="rId2"/>
          <a:srcRect/>
          <a:stretch>
            <a:fillRect/>
          </a:stretch>
        </p:blipFill>
        <p:spPr bwMode="auto">
          <a:xfrm>
            <a:off x="3290889" y="1028700"/>
            <a:ext cx="5610225" cy="4800600"/>
          </a:xfrm>
          <a:prstGeom prst="rect">
            <a:avLst/>
          </a:prstGeom>
          <a:noFill/>
          <a:ln w="9525">
            <a:noFill/>
            <a:miter lim="800000"/>
            <a:headEnd/>
            <a:tailEnd/>
          </a:ln>
          <a:effectLst/>
        </p:spPr>
      </p:pic>
    </p:spTree>
    <p:extLst>
      <p:ext uri="{BB962C8B-B14F-4D97-AF65-F5344CB8AC3E}">
        <p14:creationId xmlns:p14="http://schemas.microsoft.com/office/powerpoint/2010/main" val="14803646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4578" name="Picture 2"/>
          <p:cNvPicPr>
            <a:picLocks noChangeAspect="1" noChangeArrowheads="1"/>
          </p:cNvPicPr>
          <p:nvPr/>
        </p:nvPicPr>
        <p:blipFill>
          <a:blip r:embed="rId2"/>
          <a:srcRect/>
          <a:stretch>
            <a:fillRect/>
          </a:stretch>
        </p:blipFill>
        <p:spPr bwMode="auto">
          <a:xfrm>
            <a:off x="3009900" y="876300"/>
            <a:ext cx="6172200" cy="5105400"/>
          </a:xfrm>
          <a:prstGeom prst="rect">
            <a:avLst/>
          </a:prstGeom>
          <a:noFill/>
          <a:ln w="9525">
            <a:noFill/>
            <a:miter lim="800000"/>
            <a:headEnd/>
            <a:tailEnd/>
          </a:ln>
          <a:effectLst/>
        </p:spPr>
      </p:pic>
    </p:spTree>
    <p:extLst>
      <p:ext uri="{BB962C8B-B14F-4D97-AF65-F5344CB8AC3E}">
        <p14:creationId xmlns:p14="http://schemas.microsoft.com/office/powerpoint/2010/main" val="21321364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02" name="Picture 2"/>
          <p:cNvPicPr>
            <a:picLocks noChangeAspect="1" noChangeArrowheads="1"/>
          </p:cNvPicPr>
          <p:nvPr/>
        </p:nvPicPr>
        <p:blipFill>
          <a:blip r:embed="rId2"/>
          <a:srcRect/>
          <a:stretch>
            <a:fillRect/>
          </a:stretch>
        </p:blipFill>
        <p:spPr bwMode="auto">
          <a:xfrm>
            <a:off x="2695575" y="947739"/>
            <a:ext cx="6800850" cy="4962525"/>
          </a:xfrm>
          <a:prstGeom prst="rect">
            <a:avLst/>
          </a:prstGeom>
          <a:noFill/>
          <a:ln w="9525">
            <a:noFill/>
            <a:miter lim="800000"/>
            <a:headEnd/>
            <a:tailEnd/>
          </a:ln>
          <a:effectLst/>
        </p:spPr>
      </p:pic>
    </p:spTree>
    <p:extLst>
      <p:ext uri="{BB962C8B-B14F-4D97-AF65-F5344CB8AC3E}">
        <p14:creationId xmlns:p14="http://schemas.microsoft.com/office/powerpoint/2010/main" val="4659469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6626" name="Picture 2"/>
          <p:cNvPicPr>
            <a:picLocks noChangeAspect="1" noChangeArrowheads="1"/>
          </p:cNvPicPr>
          <p:nvPr/>
        </p:nvPicPr>
        <p:blipFill>
          <a:blip r:embed="rId2"/>
          <a:srcRect/>
          <a:stretch>
            <a:fillRect/>
          </a:stretch>
        </p:blipFill>
        <p:spPr bwMode="auto">
          <a:xfrm>
            <a:off x="2662239" y="847725"/>
            <a:ext cx="6867525" cy="5162550"/>
          </a:xfrm>
          <a:prstGeom prst="rect">
            <a:avLst/>
          </a:prstGeom>
          <a:noFill/>
          <a:ln w="9525">
            <a:noFill/>
            <a:miter lim="800000"/>
            <a:headEnd/>
            <a:tailEnd/>
          </a:ln>
          <a:effectLst/>
        </p:spPr>
      </p:pic>
    </p:spTree>
    <p:extLst>
      <p:ext uri="{BB962C8B-B14F-4D97-AF65-F5344CB8AC3E}">
        <p14:creationId xmlns:p14="http://schemas.microsoft.com/office/powerpoint/2010/main" val="15196295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7650" name="Picture 2"/>
          <p:cNvPicPr>
            <a:picLocks noChangeAspect="1" noChangeArrowheads="1"/>
          </p:cNvPicPr>
          <p:nvPr/>
        </p:nvPicPr>
        <p:blipFill>
          <a:blip r:embed="rId2"/>
          <a:srcRect/>
          <a:stretch>
            <a:fillRect/>
          </a:stretch>
        </p:blipFill>
        <p:spPr bwMode="auto">
          <a:xfrm>
            <a:off x="2633664" y="1538289"/>
            <a:ext cx="6924675" cy="3781425"/>
          </a:xfrm>
          <a:prstGeom prst="rect">
            <a:avLst/>
          </a:prstGeom>
          <a:noFill/>
          <a:ln w="9525">
            <a:noFill/>
            <a:miter lim="800000"/>
            <a:headEnd/>
            <a:tailEnd/>
          </a:ln>
          <a:effectLst/>
        </p:spPr>
      </p:pic>
    </p:spTree>
    <p:extLst>
      <p:ext uri="{BB962C8B-B14F-4D97-AF65-F5344CB8AC3E}">
        <p14:creationId xmlns:p14="http://schemas.microsoft.com/office/powerpoint/2010/main" val="40296589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8674" name="Picture 2"/>
          <p:cNvPicPr>
            <a:picLocks noChangeAspect="1" noChangeArrowheads="1"/>
          </p:cNvPicPr>
          <p:nvPr/>
        </p:nvPicPr>
        <p:blipFill>
          <a:blip r:embed="rId2"/>
          <a:srcRect/>
          <a:stretch>
            <a:fillRect/>
          </a:stretch>
        </p:blipFill>
        <p:spPr bwMode="auto">
          <a:xfrm>
            <a:off x="2628900" y="919164"/>
            <a:ext cx="6934200" cy="5019675"/>
          </a:xfrm>
          <a:prstGeom prst="rect">
            <a:avLst/>
          </a:prstGeom>
          <a:noFill/>
          <a:ln w="9525">
            <a:noFill/>
            <a:miter lim="800000"/>
            <a:headEnd/>
            <a:tailEnd/>
          </a:ln>
          <a:effectLst/>
        </p:spPr>
      </p:pic>
    </p:spTree>
    <p:extLst>
      <p:ext uri="{BB962C8B-B14F-4D97-AF65-F5344CB8AC3E}">
        <p14:creationId xmlns:p14="http://schemas.microsoft.com/office/powerpoint/2010/main" val="1091157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9698" name="Picture 2"/>
          <p:cNvPicPr>
            <a:picLocks noChangeAspect="1" noChangeArrowheads="1"/>
          </p:cNvPicPr>
          <p:nvPr/>
        </p:nvPicPr>
        <p:blipFill>
          <a:blip r:embed="rId2"/>
          <a:srcRect/>
          <a:stretch>
            <a:fillRect/>
          </a:stretch>
        </p:blipFill>
        <p:spPr bwMode="auto">
          <a:xfrm>
            <a:off x="2647950" y="866775"/>
            <a:ext cx="6896100" cy="5124450"/>
          </a:xfrm>
          <a:prstGeom prst="rect">
            <a:avLst/>
          </a:prstGeom>
          <a:noFill/>
          <a:ln w="9525">
            <a:noFill/>
            <a:miter lim="800000"/>
            <a:headEnd/>
            <a:tailEnd/>
          </a:ln>
          <a:effectLst/>
        </p:spPr>
      </p:pic>
    </p:spTree>
    <p:extLst>
      <p:ext uri="{BB962C8B-B14F-4D97-AF65-F5344CB8AC3E}">
        <p14:creationId xmlns:p14="http://schemas.microsoft.com/office/powerpoint/2010/main" val="28780001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0722" name="Picture 2"/>
          <p:cNvPicPr>
            <a:picLocks noChangeAspect="1" noChangeArrowheads="1"/>
          </p:cNvPicPr>
          <p:nvPr/>
        </p:nvPicPr>
        <p:blipFill>
          <a:blip r:embed="rId2"/>
          <a:srcRect/>
          <a:stretch>
            <a:fillRect/>
          </a:stretch>
        </p:blipFill>
        <p:spPr bwMode="auto">
          <a:xfrm>
            <a:off x="2619375" y="900114"/>
            <a:ext cx="6953250" cy="5057775"/>
          </a:xfrm>
          <a:prstGeom prst="rect">
            <a:avLst/>
          </a:prstGeom>
          <a:noFill/>
          <a:ln w="9525">
            <a:noFill/>
            <a:miter lim="800000"/>
            <a:headEnd/>
            <a:tailEnd/>
          </a:ln>
          <a:effectLst/>
        </p:spPr>
      </p:pic>
    </p:spTree>
    <p:extLst>
      <p:ext uri="{BB962C8B-B14F-4D97-AF65-F5344CB8AC3E}">
        <p14:creationId xmlns:p14="http://schemas.microsoft.com/office/powerpoint/2010/main" val="15447823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1746" name="Picture 2"/>
          <p:cNvPicPr>
            <a:picLocks noChangeAspect="1" noChangeArrowheads="1"/>
          </p:cNvPicPr>
          <p:nvPr/>
        </p:nvPicPr>
        <p:blipFill>
          <a:blip r:embed="rId2"/>
          <a:srcRect/>
          <a:stretch>
            <a:fillRect/>
          </a:stretch>
        </p:blipFill>
        <p:spPr bwMode="auto">
          <a:xfrm>
            <a:off x="2771775" y="933450"/>
            <a:ext cx="6648450" cy="4991100"/>
          </a:xfrm>
          <a:prstGeom prst="rect">
            <a:avLst/>
          </a:prstGeom>
          <a:noFill/>
          <a:ln w="9525">
            <a:noFill/>
            <a:miter lim="800000"/>
            <a:headEnd/>
            <a:tailEnd/>
          </a:ln>
          <a:effectLst/>
        </p:spPr>
      </p:pic>
    </p:spTree>
    <p:extLst>
      <p:ext uri="{BB962C8B-B14F-4D97-AF65-F5344CB8AC3E}">
        <p14:creationId xmlns:p14="http://schemas.microsoft.com/office/powerpoint/2010/main" val="10066979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2770" name="Picture 2"/>
          <p:cNvPicPr>
            <a:picLocks noChangeAspect="1" noChangeArrowheads="1"/>
          </p:cNvPicPr>
          <p:nvPr/>
        </p:nvPicPr>
        <p:blipFill>
          <a:blip r:embed="rId2"/>
          <a:srcRect/>
          <a:stretch>
            <a:fillRect/>
          </a:stretch>
        </p:blipFill>
        <p:spPr bwMode="auto">
          <a:xfrm>
            <a:off x="2719389" y="909639"/>
            <a:ext cx="6753225" cy="5038725"/>
          </a:xfrm>
          <a:prstGeom prst="rect">
            <a:avLst/>
          </a:prstGeom>
          <a:noFill/>
          <a:ln w="9525">
            <a:noFill/>
            <a:miter lim="800000"/>
            <a:headEnd/>
            <a:tailEnd/>
          </a:ln>
          <a:effectLst/>
        </p:spPr>
      </p:pic>
    </p:spTree>
    <p:extLst>
      <p:ext uri="{BB962C8B-B14F-4D97-AF65-F5344CB8AC3E}">
        <p14:creationId xmlns:p14="http://schemas.microsoft.com/office/powerpoint/2010/main" val="3261600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8"/>
          <p:cNvGrpSpPr>
            <a:grpSpLocks/>
          </p:cNvGrpSpPr>
          <p:nvPr/>
        </p:nvGrpSpPr>
        <p:grpSpPr bwMode="auto">
          <a:xfrm>
            <a:off x="0" y="6553632"/>
            <a:ext cx="12192000" cy="304800"/>
            <a:chOff x="0" y="4112"/>
            <a:chExt cx="7680" cy="192"/>
          </a:xfrm>
        </p:grpSpPr>
        <p:sp>
          <p:nvSpPr>
            <p:cNvPr id="5" name="Rectangle 9"/>
            <p:cNvSpPr>
              <a:spLocks noChangeArrowheads="1"/>
            </p:cNvSpPr>
            <p:nvPr/>
          </p:nvSpPr>
          <p:spPr bwMode="auto">
            <a:xfrm>
              <a:off x="1920" y="4112"/>
              <a:ext cx="5760" cy="192"/>
            </a:xfrm>
            <a:prstGeom prst="rect">
              <a:avLst/>
            </a:prstGeom>
            <a:solidFill>
              <a:srgbClr val="F0E25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C6080"/>
                </a:buClr>
                <a:buFont typeface="Times" panose="02020603050405020304" pitchFamily="18" charset="0"/>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ar-IQ" sz="2400"/>
            </a:p>
          </p:txBody>
        </p:sp>
        <p:sp>
          <p:nvSpPr>
            <p:cNvPr id="6" name="Date Placeholder 3"/>
            <p:cNvSpPr>
              <a:spLocks/>
            </p:cNvSpPr>
            <p:nvPr/>
          </p:nvSpPr>
          <p:spPr bwMode="auto">
            <a:xfrm>
              <a:off x="0" y="4121"/>
              <a:ext cx="2640" cy="176"/>
            </a:xfrm>
            <a:prstGeom prst="rect">
              <a:avLst/>
            </a:prstGeom>
            <a:solidFill>
              <a:srgbClr val="F0E25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0C6080"/>
                </a:buClr>
                <a:buFont typeface="Times" panose="02020603050405020304" pitchFamily="18" charset="0"/>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l" eaLnBrk="1" hangingPunct="1">
                <a:spcBef>
                  <a:spcPct val="0"/>
                </a:spcBef>
                <a:buClrTx/>
                <a:buFontTx/>
                <a:buNone/>
              </a:pPr>
              <a:r>
                <a:rPr lang="en-US" sz="1200" dirty="0">
                  <a:latin typeface="Times New Roman" panose="02020603050405020304" pitchFamily="18" charset="0"/>
                  <a:cs typeface="Times New Roman" panose="02020603050405020304" pitchFamily="18" charset="0"/>
                </a:rPr>
                <a:t>Salah N. </a:t>
              </a:r>
              <a:r>
                <a:rPr lang="en-US" sz="1200" dirty="0" err="1">
                  <a:latin typeface="Times New Roman" panose="02020603050405020304" pitchFamily="18" charset="0"/>
                  <a:cs typeface="Times New Roman" panose="02020603050405020304" pitchFamily="18" charset="0"/>
                </a:rPr>
                <a:t>Farhan</a:t>
              </a:r>
              <a:r>
                <a:rPr lang="en-US" sz="1200" dirty="0">
                  <a:latin typeface="Times New Roman" panose="02020603050405020304" pitchFamily="18" charset="0"/>
                  <a:cs typeface="Times New Roman" panose="02020603050405020304" pitchFamily="18" charset="0"/>
                </a:rPr>
                <a:t>  College of Engineering  </a:t>
              </a:r>
              <a:r>
                <a:rPr lang="en-US" sz="1200" dirty="0" err="1">
                  <a:latin typeface="Times New Roman" panose="02020603050405020304" pitchFamily="18" charset="0"/>
                  <a:cs typeface="Times New Roman" panose="02020603050405020304" pitchFamily="18" charset="0"/>
                </a:rPr>
                <a:t>Diyala</a:t>
              </a:r>
              <a:r>
                <a:rPr lang="en-US" sz="1200" dirty="0">
                  <a:latin typeface="Times New Roman" panose="02020603050405020304" pitchFamily="18" charset="0"/>
                  <a:cs typeface="Times New Roman" panose="02020603050405020304" pitchFamily="18" charset="0"/>
                </a:rPr>
                <a:t> University</a:t>
              </a:r>
            </a:p>
          </p:txBody>
        </p:sp>
      </p:grpSp>
      <p:sp>
        <p:nvSpPr>
          <p:cNvPr id="7" name="Rectangle 11"/>
          <p:cNvSpPr>
            <a:spLocks noChangeArrowheads="1"/>
          </p:cNvSpPr>
          <p:nvPr/>
        </p:nvSpPr>
        <p:spPr bwMode="auto">
          <a:xfrm>
            <a:off x="0" y="0"/>
            <a:ext cx="12192000" cy="304800"/>
          </a:xfrm>
          <a:prstGeom prst="rect">
            <a:avLst/>
          </a:prstGeom>
          <a:solidFill>
            <a:srgbClr val="31006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C6080"/>
              </a:buClr>
              <a:buFont typeface="Times" panose="02020603050405020304" pitchFamily="18" charset="0"/>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l">
              <a:spcBef>
                <a:spcPct val="0"/>
              </a:spcBef>
              <a:buClrTx/>
              <a:buFontTx/>
              <a:buNone/>
            </a:pPr>
            <a:r>
              <a:rPr lang="en-US" sz="2400" b="1" dirty="0">
                <a:solidFill>
                  <a:srgbClr val="FFFF00"/>
                </a:solidFill>
              </a:rPr>
              <a:t>Fundamentals of CRE</a:t>
            </a:r>
            <a:endParaRPr lang="ar-IQ" sz="2400" dirty="0">
              <a:solidFill>
                <a:srgbClr val="FFFF00"/>
              </a:solidFill>
            </a:endParaRPr>
          </a:p>
        </p:txBody>
      </p:sp>
      <p:sp>
        <p:nvSpPr>
          <p:cNvPr id="13" name="Slide Number Placeholder 12"/>
          <p:cNvSpPr>
            <a:spLocks noGrp="1"/>
          </p:cNvSpPr>
          <p:nvPr>
            <p:ph type="sldNum" sz="quarter" idx="12"/>
          </p:nvPr>
        </p:nvSpPr>
        <p:spPr/>
        <p:txBody>
          <a:bodyPr/>
          <a:lstStyle/>
          <a:p>
            <a:fld id="{B6F15528-21DE-4FAA-801E-634DDDAF4B2B}" type="slidenum">
              <a:rPr lang="en-US" smtClean="0"/>
              <a:pPr/>
              <a:t>2</a:t>
            </a:fld>
            <a:endParaRPr lang="en-US"/>
          </a:p>
        </p:txBody>
      </p:sp>
      <p:sp>
        <p:nvSpPr>
          <p:cNvPr id="2" name="Rectangle 1"/>
          <p:cNvSpPr/>
          <p:nvPr/>
        </p:nvSpPr>
        <p:spPr>
          <a:xfrm>
            <a:off x="1260762" y="1056055"/>
            <a:ext cx="8569037" cy="1077218"/>
          </a:xfrm>
          <a:prstGeom prst="rect">
            <a:avLst/>
          </a:prstGeom>
        </p:spPr>
        <p:txBody>
          <a:bodyPr wrap="square">
            <a:spAutoFit/>
          </a:bodyPr>
          <a:lstStyle/>
          <a:p>
            <a:pPr algn="l"/>
            <a:r>
              <a:rPr lang="en-US" sz="3200" b="1" dirty="0"/>
              <a:t>Chapter </a:t>
            </a:r>
            <a:r>
              <a:rPr lang="en-US" sz="3200" b="1" dirty="0" smtClean="0"/>
              <a:t>13: </a:t>
            </a:r>
            <a:r>
              <a:rPr lang="en-US" sz="3200" b="1" smtClean="0"/>
              <a:t>Complex Reaction</a:t>
            </a:r>
            <a:endParaRPr lang="en-US" sz="3200" b="1" dirty="0">
              <a:solidFill>
                <a:schemeClr val="accent6">
                  <a:lumMod val="75000"/>
                </a:schemeClr>
              </a:solidFill>
              <a:latin typeface="Arial" pitchFamily="34" charset="0"/>
              <a:cs typeface="Arial" pitchFamily="34" charset="0"/>
            </a:endParaRPr>
          </a:p>
          <a:p>
            <a:pPr algn="l"/>
            <a:endParaRPr lang="en-US" sz="3200" b="1" dirty="0"/>
          </a:p>
        </p:txBody>
      </p:sp>
    </p:spTree>
    <p:extLst>
      <p:ext uri="{BB962C8B-B14F-4D97-AF65-F5344CB8AC3E}">
        <p14:creationId xmlns:p14="http://schemas.microsoft.com/office/powerpoint/2010/main" val="2372007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3794" name="Picture 2"/>
          <p:cNvPicPr>
            <a:picLocks noChangeAspect="1" noChangeArrowheads="1"/>
          </p:cNvPicPr>
          <p:nvPr/>
        </p:nvPicPr>
        <p:blipFill>
          <a:blip r:embed="rId2"/>
          <a:srcRect/>
          <a:stretch>
            <a:fillRect/>
          </a:stretch>
        </p:blipFill>
        <p:spPr bwMode="auto">
          <a:xfrm>
            <a:off x="2647950" y="1166814"/>
            <a:ext cx="6896100" cy="4524375"/>
          </a:xfrm>
          <a:prstGeom prst="rect">
            <a:avLst/>
          </a:prstGeom>
          <a:noFill/>
          <a:ln w="9525">
            <a:noFill/>
            <a:miter lim="800000"/>
            <a:headEnd/>
            <a:tailEnd/>
          </a:ln>
          <a:effectLst/>
        </p:spPr>
      </p:pic>
    </p:spTree>
    <p:extLst>
      <p:ext uri="{BB962C8B-B14F-4D97-AF65-F5344CB8AC3E}">
        <p14:creationId xmlns:p14="http://schemas.microsoft.com/office/powerpoint/2010/main" val="42541163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4818" name="Picture 2"/>
          <p:cNvPicPr>
            <a:picLocks noChangeAspect="1" noChangeArrowheads="1"/>
          </p:cNvPicPr>
          <p:nvPr/>
        </p:nvPicPr>
        <p:blipFill>
          <a:blip r:embed="rId2"/>
          <a:srcRect/>
          <a:stretch>
            <a:fillRect/>
          </a:stretch>
        </p:blipFill>
        <p:spPr bwMode="auto">
          <a:xfrm>
            <a:off x="2695575" y="766764"/>
            <a:ext cx="6800850" cy="5324475"/>
          </a:xfrm>
          <a:prstGeom prst="rect">
            <a:avLst/>
          </a:prstGeom>
          <a:noFill/>
          <a:ln w="9525">
            <a:noFill/>
            <a:miter lim="800000"/>
            <a:headEnd/>
            <a:tailEnd/>
          </a:ln>
          <a:effectLst/>
        </p:spPr>
      </p:pic>
    </p:spTree>
    <p:extLst>
      <p:ext uri="{BB962C8B-B14F-4D97-AF65-F5344CB8AC3E}">
        <p14:creationId xmlns:p14="http://schemas.microsoft.com/office/powerpoint/2010/main" val="7372147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4514" name="Picture 2"/>
          <p:cNvPicPr>
            <a:picLocks noChangeAspect="1" noChangeArrowheads="1"/>
          </p:cNvPicPr>
          <p:nvPr/>
        </p:nvPicPr>
        <p:blipFill>
          <a:blip r:embed="rId2"/>
          <a:srcRect/>
          <a:stretch>
            <a:fillRect/>
          </a:stretch>
        </p:blipFill>
        <p:spPr bwMode="auto">
          <a:xfrm>
            <a:off x="2362200" y="938214"/>
            <a:ext cx="7105650" cy="4981575"/>
          </a:xfrm>
          <a:prstGeom prst="rect">
            <a:avLst/>
          </a:prstGeom>
          <a:noFill/>
          <a:ln w="9525">
            <a:noFill/>
            <a:miter lim="800000"/>
            <a:headEnd/>
            <a:tailEnd/>
          </a:ln>
          <a:effectLst/>
        </p:spPr>
      </p:pic>
    </p:spTree>
    <p:extLst>
      <p:ext uri="{BB962C8B-B14F-4D97-AF65-F5344CB8AC3E}">
        <p14:creationId xmlns:p14="http://schemas.microsoft.com/office/powerpoint/2010/main" val="10931354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9666" name="Picture 4"/>
          <p:cNvPicPr>
            <a:picLocks noChangeAspect="1" noChangeArrowheads="1"/>
          </p:cNvPicPr>
          <p:nvPr/>
        </p:nvPicPr>
        <p:blipFill>
          <a:blip r:embed="rId2">
            <a:lum bright="-4000" contrast="8000"/>
          </a:blip>
          <a:srcRect/>
          <a:stretch>
            <a:fillRect/>
          </a:stretch>
        </p:blipFill>
        <p:spPr bwMode="auto">
          <a:xfrm>
            <a:off x="2471739" y="3670301"/>
            <a:ext cx="2516187" cy="1566863"/>
          </a:xfrm>
          <a:prstGeom prst="rect">
            <a:avLst/>
          </a:prstGeom>
          <a:noFill/>
          <a:ln w="9525">
            <a:noFill/>
            <a:miter lim="800000"/>
            <a:headEnd/>
            <a:tailEnd/>
          </a:ln>
        </p:spPr>
      </p:pic>
      <p:grpSp>
        <p:nvGrpSpPr>
          <p:cNvPr id="2" name="Group 12"/>
          <p:cNvGrpSpPr>
            <a:grpSpLocks/>
          </p:cNvGrpSpPr>
          <p:nvPr/>
        </p:nvGrpSpPr>
        <p:grpSpPr bwMode="auto">
          <a:xfrm>
            <a:off x="6113464" y="128589"/>
            <a:ext cx="3944937" cy="6592887"/>
            <a:chOff x="2748639" y="128539"/>
            <a:chExt cx="3945173" cy="6593437"/>
          </a:xfrm>
        </p:grpSpPr>
        <p:pic>
          <p:nvPicPr>
            <p:cNvPr id="369670" name="Picture 5"/>
            <p:cNvPicPr>
              <a:picLocks noChangeAspect="1" noChangeArrowheads="1"/>
            </p:cNvPicPr>
            <p:nvPr/>
          </p:nvPicPr>
          <p:blipFill>
            <a:blip r:embed="rId3">
              <a:lum bright="-8000" contrast="14000"/>
            </a:blip>
            <a:srcRect/>
            <a:stretch>
              <a:fillRect/>
            </a:stretch>
          </p:blipFill>
          <p:spPr bwMode="auto">
            <a:xfrm>
              <a:off x="2792413" y="128539"/>
              <a:ext cx="3862387" cy="2292349"/>
            </a:xfrm>
            <a:prstGeom prst="rect">
              <a:avLst/>
            </a:prstGeom>
            <a:noFill/>
            <a:ln w="9525">
              <a:noFill/>
              <a:miter lim="800000"/>
              <a:headEnd/>
              <a:tailEnd/>
            </a:ln>
          </p:spPr>
        </p:pic>
        <p:pic>
          <p:nvPicPr>
            <p:cNvPr id="369671" name="Picture 6"/>
            <p:cNvPicPr>
              <a:picLocks noChangeAspect="1" noChangeArrowheads="1"/>
            </p:cNvPicPr>
            <p:nvPr/>
          </p:nvPicPr>
          <p:blipFill>
            <a:blip r:embed="rId4">
              <a:lum bright="-8000" contrast="14000"/>
            </a:blip>
            <a:srcRect/>
            <a:stretch>
              <a:fillRect/>
            </a:stretch>
          </p:blipFill>
          <p:spPr bwMode="auto">
            <a:xfrm>
              <a:off x="2748639" y="2420888"/>
              <a:ext cx="3906161" cy="1645920"/>
            </a:xfrm>
            <a:prstGeom prst="rect">
              <a:avLst/>
            </a:prstGeom>
            <a:noFill/>
            <a:ln w="9525">
              <a:noFill/>
              <a:miter lim="800000"/>
              <a:headEnd/>
              <a:tailEnd/>
            </a:ln>
          </p:spPr>
        </p:pic>
        <p:pic>
          <p:nvPicPr>
            <p:cNvPr id="369672" name="Picture 7"/>
            <p:cNvPicPr>
              <a:picLocks noChangeAspect="1" noChangeArrowheads="1"/>
            </p:cNvPicPr>
            <p:nvPr/>
          </p:nvPicPr>
          <p:blipFill>
            <a:blip r:embed="rId5">
              <a:lum bright="-8000" contrast="14000"/>
            </a:blip>
            <a:srcRect/>
            <a:stretch>
              <a:fillRect/>
            </a:stretch>
          </p:blipFill>
          <p:spPr bwMode="auto">
            <a:xfrm>
              <a:off x="2792413" y="3933056"/>
              <a:ext cx="3901399" cy="2788920"/>
            </a:xfrm>
            <a:prstGeom prst="rect">
              <a:avLst/>
            </a:prstGeom>
            <a:noFill/>
            <a:ln w="9525">
              <a:noFill/>
              <a:miter lim="800000"/>
              <a:headEnd/>
              <a:tailEnd/>
            </a:ln>
          </p:spPr>
        </p:pic>
      </p:grpSp>
      <p:sp>
        <p:nvSpPr>
          <p:cNvPr id="8" name="Rubrik 7"/>
          <p:cNvSpPr>
            <a:spLocks noGrp="1"/>
          </p:cNvSpPr>
          <p:nvPr>
            <p:ph type="title"/>
          </p:nvPr>
        </p:nvSpPr>
        <p:spPr>
          <a:xfrm>
            <a:off x="2127505" y="548680"/>
            <a:ext cx="3792537" cy="1143000"/>
          </a:xfrm>
        </p:spPr>
        <p:txBody>
          <a:bodyPr>
            <a:normAutofit fontScale="90000"/>
          </a:bodyPr>
          <a:lstStyle/>
          <a:p>
            <a:pPr>
              <a:defRPr/>
            </a:pPr>
            <a:r>
              <a:rPr lang="en-US" dirty="0">
                <a:solidFill>
                  <a:schemeClr val="accent6">
                    <a:lumMod val="75000"/>
                  </a:schemeClr>
                </a:solidFill>
                <a:latin typeface="Arial" pitchFamily="34" charset="0"/>
                <a:cs typeface="Arial" pitchFamily="34" charset="0"/>
              </a:rPr>
              <a:t>Gas Phase</a:t>
            </a:r>
            <a:r>
              <a:rPr lang="en-US" dirty="0">
                <a:ln w="12700">
                  <a:noFill/>
                  <a:prstDash val="solid"/>
                </a:ln>
                <a:latin typeface="Arial" pitchFamily="34" charset="0"/>
                <a:cs typeface="Arial" pitchFamily="34" charset="0"/>
              </a:rPr>
              <a:t> </a:t>
            </a:r>
            <a:r>
              <a:rPr lang="en-US" dirty="0" smtClean="0"/>
              <a:t>Multiple Reactions</a:t>
            </a:r>
            <a:endParaRPr lang="en-US" dirty="0"/>
          </a:p>
        </p:txBody>
      </p:sp>
      <p:sp>
        <p:nvSpPr>
          <p:cNvPr id="7" name="Slide Number Placeholder 6"/>
          <p:cNvSpPr>
            <a:spLocks noGrp="1"/>
          </p:cNvSpPr>
          <p:nvPr>
            <p:ph type="sldNum" sz="quarter" idx="12"/>
          </p:nvPr>
        </p:nvSpPr>
        <p:spPr/>
        <p:txBody>
          <a:bodyPr/>
          <a:lstStyle/>
          <a:p>
            <a:pPr>
              <a:defRPr/>
            </a:pPr>
            <a:fld id="{321CFBCB-05C5-46FF-B62D-44572F6F7678}" type="slidenum">
              <a:rPr lang="en-US"/>
              <a:pPr>
                <a:defRPr/>
              </a:pPr>
              <a:t>23</a:t>
            </a:fld>
            <a:endParaRPr lang="en-US"/>
          </a:p>
        </p:txBody>
      </p:sp>
    </p:spTree>
    <p:extLst>
      <p:ext uri="{BB962C8B-B14F-4D97-AF65-F5344CB8AC3E}">
        <p14:creationId xmlns:p14="http://schemas.microsoft.com/office/powerpoint/2010/main" val="2254760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New things for multiple reactions are:</a:t>
            </a:r>
            <a:br>
              <a:rPr lang="en-US" b="1" dirty="0" smtClean="0"/>
            </a:br>
            <a:endParaRPr lang="en-US" b="1" dirty="0"/>
          </a:p>
        </p:txBody>
      </p:sp>
      <p:sp>
        <p:nvSpPr>
          <p:cNvPr id="3" name="Slide Number Placeholder 2"/>
          <p:cNvSpPr>
            <a:spLocks noGrp="1"/>
          </p:cNvSpPr>
          <p:nvPr>
            <p:ph type="sldNum" sz="quarter" idx="12"/>
          </p:nvPr>
        </p:nvSpPr>
        <p:spPr/>
        <p:txBody>
          <a:bodyPr/>
          <a:lstStyle/>
          <a:p>
            <a:fld id="{7E8078BA-47AF-BA4B-9ED3-ACB5F50E2099}" type="slidenum">
              <a:rPr lang="sv-SE" smtClean="0"/>
              <a:pPr/>
              <a:t>24</a:t>
            </a:fld>
            <a:endParaRPr lang="sv-SE"/>
          </a:p>
        </p:txBody>
      </p:sp>
      <p:sp>
        <p:nvSpPr>
          <p:cNvPr id="4" name="Content Placeholder 3"/>
          <p:cNvSpPr>
            <a:spLocks noGrp="1"/>
          </p:cNvSpPr>
          <p:nvPr>
            <p:ph sz="quarter" idx="1"/>
          </p:nvPr>
        </p:nvSpPr>
        <p:spPr>
          <a:xfrm>
            <a:off x="2438400" y="980728"/>
            <a:ext cx="7772400" cy="5328592"/>
          </a:xfrm>
        </p:spPr>
        <p:txBody>
          <a:bodyPr>
            <a:normAutofit/>
          </a:bodyPr>
          <a:lstStyle/>
          <a:p>
            <a:pPr marL="0" indent="0">
              <a:spcBef>
                <a:spcPts val="0"/>
              </a:spcBef>
              <a:buNone/>
              <a:defRPr/>
            </a:pPr>
            <a:r>
              <a:rPr lang="sv-SE" b="1" dirty="0">
                <a:latin typeface="Arial" pitchFamily="34" charset="0"/>
                <a:cs typeface="Arial" pitchFamily="34" charset="0"/>
              </a:rPr>
              <a:t>1. Number Every Reaction</a:t>
            </a:r>
          </a:p>
          <a:p>
            <a:pPr marL="0" indent="0">
              <a:spcBef>
                <a:spcPts val="0"/>
              </a:spcBef>
              <a:buNone/>
              <a:defRPr/>
            </a:pPr>
            <a:r>
              <a:rPr lang="sv-SE" b="1" dirty="0">
                <a:latin typeface="Arial" pitchFamily="34" charset="0"/>
                <a:cs typeface="Arial" pitchFamily="34" charset="0"/>
              </a:rPr>
              <a:t>2. </a:t>
            </a:r>
            <a:r>
              <a:rPr lang="en-US" b="1" dirty="0">
                <a:solidFill>
                  <a:srgbClr val="FFC000"/>
                </a:solidFill>
                <a:latin typeface="Arial" pitchFamily="34" charset="0"/>
                <a:cs typeface="Arial" pitchFamily="34" charset="0"/>
              </a:rPr>
              <a:t>Mole </a:t>
            </a:r>
            <a:r>
              <a:rPr lang="en-US" b="1" dirty="0" smtClean="0">
                <a:solidFill>
                  <a:srgbClr val="FFC000"/>
                </a:solidFill>
                <a:latin typeface="Arial" pitchFamily="34" charset="0"/>
                <a:cs typeface="Arial" pitchFamily="34" charset="0"/>
              </a:rPr>
              <a:t>Balance </a:t>
            </a:r>
            <a:r>
              <a:rPr lang="sv-SE" b="1" dirty="0" smtClean="0">
                <a:latin typeface="Arial" pitchFamily="34" charset="0"/>
                <a:cs typeface="Arial" pitchFamily="34" charset="0"/>
              </a:rPr>
              <a:t>on </a:t>
            </a:r>
            <a:r>
              <a:rPr lang="sv-SE" b="1" dirty="0">
                <a:latin typeface="Arial" pitchFamily="34" charset="0"/>
                <a:cs typeface="Arial" pitchFamily="34" charset="0"/>
              </a:rPr>
              <a:t>every species</a:t>
            </a:r>
            <a:endParaRPr lang="sv-SE" dirty="0">
              <a:latin typeface="Arial" pitchFamily="34" charset="0"/>
              <a:cs typeface="Arial" pitchFamily="34" charset="0"/>
            </a:endParaRPr>
          </a:p>
          <a:p>
            <a:pPr marL="0" indent="0">
              <a:spcBef>
                <a:spcPts val="0"/>
              </a:spcBef>
              <a:buNone/>
              <a:defRPr/>
            </a:pPr>
            <a:r>
              <a:rPr lang="sv-SE" b="1" dirty="0">
                <a:latin typeface="Arial" pitchFamily="34" charset="0"/>
                <a:cs typeface="Arial" pitchFamily="34" charset="0"/>
              </a:rPr>
              <a:t>3. </a:t>
            </a:r>
            <a:r>
              <a:rPr lang="en-US" b="1" dirty="0">
                <a:solidFill>
                  <a:srgbClr val="E818CA"/>
                </a:solidFill>
                <a:latin typeface="Arial" pitchFamily="34" charset="0"/>
                <a:cs typeface="Arial" pitchFamily="34" charset="0"/>
              </a:rPr>
              <a:t>Rate Laws</a:t>
            </a:r>
          </a:p>
          <a:p>
            <a:pPr marL="0" indent="0">
              <a:spcBef>
                <a:spcPts val="0"/>
              </a:spcBef>
              <a:buNone/>
              <a:defRPr/>
            </a:pPr>
            <a:r>
              <a:rPr lang="sv-SE" sz="2000" dirty="0">
                <a:latin typeface="Arial" pitchFamily="34" charset="0"/>
                <a:cs typeface="Arial" pitchFamily="34" charset="0"/>
              </a:rPr>
              <a:t>    </a:t>
            </a:r>
            <a:r>
              <a:rPr lang="sv-SE" sz="2000" b="1" dirty="0">
                <a:latin typeface="Arial" pitchFamily="34" charset="0"/>
                <a:cs typeface="Arial" pitchFamily="34" charset="0"/>
              </a:rPr>
              <a:t> </a:t>
            </a:r>
            <a:r>
              <a:rPr lang="sv-SE" sz="2400" b="1" dirty="0">
                <a:latin typeface="Arial" pitchFamily="34" charset="0"/>
                <a:cs typeface="Arial" pitchFamily="34" charset="0"/>
              </a:rPr>
              <a:t>(a) </a:t>
            </a:r>
            <a:r>
              <a:rPr lang="sv-SE" sz="2400" dirty="0">
                <a:latin typeface="Arial" pitchFamily="34" charset="0"/>
                <a:cs typeface="Arial" pitchFamily="34" charset="0"/>
              </a:rPr>
              <a:t>Net </a:t>
            </a:r>
            <a:r>
              <a:rPr lang="en-US" sz="2400" b="1" dirty="0">
                <a:solidFill>
                  <a:srgbClr val="E818CA"/>
                </a:solidFill>
                <a:latin typeface="Arial" pitchFamily="34" charset="0"/>
                <a:cs typeface="Arial" pitchFamily="34" charset="0"/>
              </a:rPr>
              <a:t>Rates</a:t>
            </a:r>
            <a:r>
              <a:rPr lang="sv-SE" sz="2400" dirty="0">
                <a:latin typeface="Arial" pitchFamily="34" charset="0"/>
                <a:cs typeface="Arial" pitchFamily="34" charset="0"/>
              </a:rPr>
              <a:t> of  Reaction for every species</a:t>
            </a:r>
          </a:p>
          <a:p>
            <a:pPr marL="0" indent="0">
              <a:spcBef>
                <a:spcPts val="0"/>
              </a:spcBef>
              <a:buNone/>
              <a:defRPr/>
            </a:pPr>
            <a:endParaRPr lang="sv-SE" dirty="0">
              <a:latin typeface="Arial" pitchFamily="34" charset="0"/>
              <a:cs typeface="Arial" pitchFamily="34" charset="0"/>
            </a:endParaRPr>
          </a:p>
          <a:p>
            <a:pPr marL="0" indent="0">
              <a:spcBef>
                <a:spcPts val="0"/>
              </a:spcBef>
              <a:buNone/>
              <a:defRPr/>
            </a:pPr>
            <a:endParaRPr lang="sv-SE" sz="2400" dirty="0">
              <a:latin typeface="Arial" pitchFamily="34" charset="0"/>
              <a:cs typeface="Arial" pitchFamily="34" charset="0"/>
            </a:endParaRPr>
          </a:p>
          <a:p>
            <a:pPr marL="0" indent="0">
              <a:spcBef>
                <a:spcPts val="0"/>
              </a:spcBef>
              <a:buNone/>
              <a:defRPr/>
            </a:pPr>
            <a:r>
              <a:rPr lang="sv-SE" sz="2400" b="1" dirty="0">
                <a:latin typeface="Arial" pitchFamily="34" charset="0"/>
                <a:cs typeface="Arial" pitchFamily="34" charset="0"/>
              </a:rPr>
              <a:t>     (b) </a:t>
            </a:r>
            <a:r>
              <a:rPr lang="en-US" sz="2400" b="1" dirty="0">
                <a:solidFill>
                  <a:srgbClr val="E818CA"/>
                </a:solidFill>
                <a:latin typeface="Arial" pitchFamily="34" charset="0"/>
                <a:cs typeface="Arial" pitchFamily="34" charset="0"/>
              </a:rPr>
              <a:t>Rate</a:t>
            </a:r>
            <a:r>
              <a:rPr lang="sv-SE" sz="2400" dirty="0">
                <a:latin typeface="Arial" pitchFamily="34" charset="0"/>
                <a:cs typeface="Arial" pitchFamily="34" charset="0"/>
              </a:rPr>
              <a:t> Laws for every reaction</a:t>
            </a:r>
          </a:p>
          <a:p>
            <a:pPr marL="0" indent="0">
              <a:spcBef>
                <a:spcPts val="0"/>
              </a:spcBef>
              <a:buNone/>
              <a:defRPr/>
            </a:pPr>
            <a:endParaRPr lang="sv-SE" dirty="0">
              <a:latin typeface="Arial" pitchFamily="34" charset="0"/>
              <a:cs typeface="Arial" pitchFamily="34" charset="0"/>
            </a:endParaRPr>
          </a:p>
          <a:p>
            <a:pPr marL="0" indent="0">
              <a:spcBef>
                <a:spcPts val="0"/>
              </a:spcBef>
              <a:buNone/>
              <a:defRPr/>
            </a:pPr>
            <a:r>
              <a:rPr lang="sv-SE" sz="2400" dirty="0">
                <a:latin typeface="Arial" pitchFamily="34" charset="0"/>
                <a:cs typeface="Arial" pitchFamily="34" charset="0"/>
              </a:rPr>
              <a:t>                                            </a:t>
            </a:r>
          </a:p>
          <a:p>
            <a:pPr marL="0" indent="0">
              <a:spcBef>
                <a:spcPts val="0"/>
              </a:spcBef>
              <a:buNone/>
              <a:defRPr/>
            </a:pPr>
            <a:r>
              <a:rPr lang="sv-SE" sz="2400" dirty="0">
                <a:latin typeface="Arial" pitchFamily="34" charset="0"/>
                <a:cs typeface="Arial" pitchFamily="34" charset="0"/>
              </a:rPr>
              <a:t>                          </a:t>
            </a:r>
          </a:p>
          <a:p>
            <a:pPr marL="0" indent="0">
              <a:spcBef>
                <a:spcPts val="0"/>
              </a:spcBef>
              <a:buNone/>
              <a:defRPr/>
            </a:pPr>
            <a:r>
              <a:rPr lang="sv-SE" sz="2400" dirty="0">
                <a:latin typeface="Arial" pitchFamily="34" charset="0"/>
                <a:cs typeface="Arial" pitchFamily="34" charset="0"/>
              </a:rPr>
              <a:t>    </a:t>
            </a:r>
            <a:r>
              <a:rPr lang="sv-SE" sz="2400" b="1" dirty="0">
                <a:latin typeface="Arial" pitchFamily="34" charset="0"/>
                <a:cs typeface="Arial" pitchFamily="34" charset="0"/>
              </a:rPr>
              <a:t> (c) </a:t>
            </a:r>
            <a:r>
              <a:rPr lang="sv-SE" sz="2400" dirty="0">
                <a:latin typeface="Arial" pitchFamily="34" charset="0"/>
                <a:cs typeface="Arial" pitchFamily="34" charset="0"/>
              </a:rPr>
              <a:t>Relative </a:t>
            </a:r>
            <a:r>
              <a:rPr lang="en-US" sz="2400" b="1" dirty="0">
                <a:solidFill>
                  <a:srgbClr val="E818CA"/>
                </a:solidFill>
                <a:latin typeface="Arial" pitchFamily="34" charset="0"/>
                <a:cs typeface="Arial" pitchFamily="34" charset="0"/>
              </a:rPr>
              <a:t>Rates</a:t>
            </a:r>
            <a:r>
              <a:rPr lang="sv-SE" sz="2400" dirty="0">
                <a:latin typeface="Arial" pitchFamily="34" charset="0"/>
                <a:cs typeface="Arial" pitchFamily="34" charset="0"/>
              </a:rPr>
              <a:t> of Reaction for every reaction</a:t>
            </a:r>
          </a:p>
          <a:p>
            <a:pPr marL="0" indent="0">
              <a:spcBef>
                <a:spcPts val="0"/>
              </a:spcBef>
              <a:buNone/>
              <a:defRPr/>
            </a:pPr>
            <a:r>
              <a:rPr lang="sv-SE" sz="2400" dirty="0">
                <a:latin typeface="Arial" pitchFamily="34" charset="0"/>
                <a:cs typeface="Arial" pitchFamily="34" charset="0"/>
              </a:rPr>
              <a:t>            For a given reaction i:    (i) </a:t>
            </a:r>
            <a:r>
              <a:rPr lang="sv-SE" sz="2400" b="1" dirty="0">
                <a:latin typeface="Arial" pitchFamily="34" charset="0"/>
                <a:cs typeface="Arial" pitchFamily="34" charset="0"/>
              </a:rPr>
              <a:t>a</a:t>
            </a:r>
            <a:r>
              <a:rPr lang="sv-SE" sz="2400" b="1" baseline="-25000" dirty="0">
                <a:latin typeface="Arial" pitchFamily="34" charset="0"/>
                <a:cs typeface="Arial" pitchFamily="34" charset="0"/>
              </a:rPr>
              <a:t>i</a:t>
            </a:r>
            <a:r>
              <a:rPr lang="sv-SE" sz="2400" dirty="0">
                <a:latin typeface="Arial" pitchFamily="34" charset="0"/>
                <a:cs typeface="Arial" pitchFamily="34" charset="0"/>
              </a:rPr>
              <a:t>A+</a:t>
            </a:r>
            <a:r>
              <a:rPr lang="sv-SE" sz="2400" b="1" dirty="0">
                <a:latin typeface="Arial" pitchFamily="34" charset="0"/>
                <a:cs typeface="Arial" pitchFamily="34" charset="0"/>
              </a:rPr>
              <a:t>b</a:t>
            </a:r>
            <a:r>
              <a:rPr lang="sv-SE" sz="2400" b="1" baseline="-25000" dirty="0">
                <a:latin typeface="Arial" pitchFamily="34" charset="0"/>
                <a:cs typeface="Arial" pitchFamily="34" charset="0"/>
              </a:rPr>
              <a:t>i</a:t>
            </a:r>
            <a:r>
              <a:rPr lang="sv-SE" sz="2400" dirty="0">
                <a:latin typeface="Arial" pitchFamily="34" charset="0"/>
                <a:cs typeface="Arial" pitchFamily="34" charset="0"/>
              </a:rPr>
              <a:t>B </a:t>
            </a:r>
            <a:r>
              <a:rPr lang="sv-SE" sz="2400" dirty="0">
                <a:latin typeface="Arial" pitchFamily="34" charset="0"/>
                <a:cs typeface="Arial" pitchFamily="34" charset="0"/>
                <a:sym typeface="Wingdings"/>
              </a:rPr>
              <a:t></a:t>
            </a:r>
            <a:r>
              <a:rPr lang="sv-SE" sz="2400" b="1" dirty="0">
                <a:latin typeface="Arial" pitchFamily="34" charset="0"/>
                <a:cs typeface="Arial" pitchFamily="34" charset="0"/>
                <a:sym typeface="Wingdings"/>
              </a:rPr>
              <a:t>c</a:t>
            </a:r>
            <a:r>
              <a:rPr lang="sv-SE" sz="2400" b="1" baseline="-25000" dirty="0">
                <a:latin typeface="Arial" pitchFamily="34" charset="0"/>
                <a:cs typeface="Arial" pitchFamily="34" charset="0"/>
                <a:sym typeface="Wingdings"/>
              </a:rPr>
              <a:t>i</a:t>
            </a:r>
            <a:r>
              <a:rPr lang="sv-SE" sz="2400" dirty="0">
                <a:latin typeface="Arial" pitchFamily="34" charset="0"/>
                <a:cs typeface="Arial" pitchFamily="34" charset="0"/>
                <a:sym typeface="Wingdings"/>
              </a:rPr>
              <a:t>C</a:t>
            </a:r>
            <a:r>
              <a:rPr lang="sv-SE" sz="2400" b="1" dirty="0">
                <a:latin typeface="Arial" pitchFamily="34" charset="0"/>
                <a:cs typeface="Arial" pitchFamily="34" charset="0"/>
                <a:sym typeface="Wingdings"/>
              </a:rPr>
              <a:t>+d</a:t>
            </a:r>
            <a:r>
              <a:rPr lang="sv-SE" sz="2400" b="1" baseline="-25000" dirty="0">
                <a:latin typeface="Arial" pitchFamily="34" charset="0"/>
                <a:cs typeface="Arial" pitchFamily="34" charset="0"/>
                <a:sym typeface="Wingdings"/>
              </a:rPr>
              <a:t>i</a:t>
            </a:r>
            <a:r>
              <a:rPr lang="sv-SE" sz="2400" dirty="0">
                <a:latin typeface="Arial" pitchFamily="34" charset="0"/>
                <a:cs typeface="Arial" pitchFamily="34" charset="0"/>
                <a:sym typeface="Wingdings"/>
              </a:rPr>
              <a:t>D</a:t>
            </a:r>
            <a:r>
              <a:rPr lang="sv-SE" sz="2400" dirty="0">
                <a:latin typeface="Arial" pitchFamily="34" charset="0"/>
                <a:cs typeface="Arial" pitchFamily="34" charset="0"/>
              </a:rPr>
              <a:t>:</a:t>
            </a:r>
          </a:p>
          <a:p>
            <a:pPr marL="0" indent="0">
              <a:buNone/>
            </a:pPr>
            <a:endParaRPr lang="en-US" dirty="0"/>
          </a:p>
        </p:txBody>
      </p:sp>
      <p:graphicFrame>
        <p:nvGraphicFramePr>
          <p:cNvPr id="9" name="Object 8"/>
          <p:cNvGraphicFramePr>
            <a:graphicFrameLocks noChangeAspect="1"/>
          </p:cNvGraphicFramePr>
          <p:nvPr>
            <p:extLst/>
          </p:nvPr>
        </p:nvGraphicFramePr>
        <p:xfrm>
          <a:off x="3494336" y="2476500"/>
          <a:ext cx="1639888" cy="952500"/>
        </p:xfrm>
        <a:graphic>
          <a:graphicData uri="http://schemas.openxmlformats.org/presentationml/2006/ole">
            <mc:AlternateContent xmlns:mc="http://schemas.openxmlformats.org/markup-compatibility/2006">
              <mc:Choice xmlns:v="urn:schemas-microsoft-com:vml" Requires="v">
                <p:oleObj spid="_x0000_s1029" name="Equation" r:id="rId3" imgW="647640" imgH="431640" progId="Equation.3">
                  <p:embed/>
                </p:oleObj>
              </mc:Choice>
              <mc:Fallback>
                <p:oleObj name="Equation" r:id="rId3" imgW="647640" imgH="431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4336" y="2476500"/>
                        <a:ext cx="1639888" cy="95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nvPr>
        </p:nvGraphicFramePr>
        <p:xfrm>
          <a:off x="3503713" y="3717082"/>
          <a:ext cx="2312987" cy="1008062"/>
        </p:xfrm>
        <a:graphic>
          <a:graphicData uri="http://schemas.openxmlformats.org/presentationml/2006/ole">
            <mc:AlternateContent xmlns:mc="http://schemas.openxmlformats.org/markup-compatibility/2006">
              <mc:Choice xmlns:v="urn:schemas-microsoft-com:vml" Requires="v">
                <p:oleObj spid="_x0000_s1030" name="Equation" r:id="rId5" imgW="990360" imgH="482400" progId="Equation.3">
                  <p:embed/>
                </p:oleObj>
              </mc:Choice>
              <mc:Fallback>
                <p:oleObj name="Equation" r:id="rId5" imgW="990360" imgH="4824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3713" y="3717082"/>
                        <a:ext cx="2312987" cy="1008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extLst/>
          </p:nvPr>
        </p:nvGraphicFramePr>
        <p:xfrm>
          <a:off x="3503713" y="5666060"/>
          <a:ext cx="3148013" cy="1003300"/>
        </p:xfrm>
        <a:graphic>
          <a:graphicData uri="http://schemas.openxmlformats.org/presentationml/2006/ole">
            <mc:AlternateContent xmlns:mc="http://schemas.openxmlformats.org/markup-compatibility/2006">
              <mc:Choice xmlns:v="urn:schemas-microsoft-com:vml" Requires="v">
                <p:oleObj spid="_x0000_s1031" name="Equation" r:id="rId7" imgW="1358310" imgH="431613" progId="Equation.3">
                  <p:embed/>
                </p:oleObj>
              </mc:Choice>
              <mc:Fallback>
                <p:oleObj name="Equation" r:id="rId7" imgW="1358310" imgH="431613"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03713" y="5666060"/>
                        <a:ext cx="3148013" cy="1003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0430221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Reactor </a:t>
            </a:r>
            <a:r>
              <a:rPr lang="en-US" b="1" dirty="0">
                <a:solidFill>
                  <a:srgbClr val="FFC000"/>
                </a:solidFill>
                <a:latin typeface="Arial" pitchFamily="34" charset="0"/>
                <a:cs typeface="Arial" pitchFamily="34" charset="0"/>
              </a:rPr>
              <a:t>Mole </a:t>
            </a:r>
            <a:r>
              <a:rPr lang="en-US" b="1" dirty="0" smtClean="0">
                <a:solidFill>
                  <a:srgbClr val="FFC000"/>
                </a:solidFill>
                <a:latin typeface="Arial" pitchFamily="34" charset="0"/>
                <a:cs typeface="Arial" pitchFamily="34" charset="0"/>
              </a:rPr>
              <a:t>Balance </a:t>
            </a:r>
            <a:r>
              <a:rPr lang="en-US" dirty="0" smtClean="0"/>
              <a:t>Summary</a:t>
            </a:r>
            <a:endParaRPr lang="en-US" dirty="0"/>
          </a:p>
        </p:txBody>
      </p:sp>
      <p:sp>
        <p:nvSpPr>
          <p:cNvPr id="3" name="Slide Number Placeholder 2"/>
          <p:cNvSpPr>
            <a:spLocks noGrp="1"/>
          </p:cNvSpPr>
          <p:nvPr>
            <p:ph type="sldNum" sz="quarter" idx="12"/>
          </p:nvPr>
        </p:nvSpPr>
        <p:spPr/>
        <p:txBody>
          <a:bodyPr/>
          <a:lstStyle/>
          <a:p>
            <a:fld id="{7E8078BA-47AF-BA4B-9ED3-ACB5F50E2099}" type="slidenum">
              <a:rPr lang="sv-SE" smtClean="0"/>
              <a:pPr/>
              <a:t>25</a:t>
            </a:fld>
            <a:endParaRPr lang="sv-SE"/>
          </a:p>
        </p:txBody>
      </p:sp>
      <p:graphicFrame>
        <p:nvGraphicFramePr>
          <p:cNvPr id="5" name="Tabell 4"/>
          <p:cNvGraphicFramePr>
            <a:graphicFrameLocks noGrp="1"/>
          </p:cNvGraphicFramePr>
          <p:nvPr>
            <p:extLst/>
          </p:nvPr>
        </p:nvGraphicFramePr>
        <p:xfrm>
          <a:off x="2059698" y="1463148"/>
          <a:ext cx="8427205" cy="4767708"/>
        </p:xfrm>
        <a:graphic>
          <a:graphicData uri="http://schemas.openxmlformats.org/drawingml/2006/table">
            <a:tbl>
              <a:tblPr firstRow="1" bandRow="1">
                <a:tableStyleId>{2D5ABB26-0587-4C30-8999-92F81FD0307C}</a:tableStyleId>
              </a:tblPr>
              <a:tblGrid>
                <a:gridCol w="2332586"/>
                <a:gridCol w="2533279"/>
                <a:gridCol w="3561340"/>
              </a:tblGrid>
              <a:tr h="406398">
                <a:tc>
                  <a:txBody>
                    <a:bodyPr/>
                    <a:lstStyle/>
                    <a:p>
                      <a:pPr algn="ctr"/>
                      <a:r>
                        <a:rPr lang="sv-SE" sz="2600" b="0" u="sng" dirty="0" err="1" smtClean="0">
                          <a:latin typeface="Arial" pitchFamily="34" charset="0"/>
                          <a:cs typeface="Arial" pitchFamily="34" charset="0"/>
                        </a:rPr>
                        <a:t>Reactor</a:t>
                      </a:r>
                      <a:r>
                        <a:rPr lang="sv-SE" sz="2600" b="0" u="sng" dirty="0" smtClean="0">
                          <a:latin typeface="Arial" pitchFamily="34" charset="0"/>
                          <a:cs typeface="Arial" pitchFamily="34" charset="0"/>
                        </a:rPr>
                        <a:t> </a:t>
                      </a:r>
                      <a:r>
                        <a:rPr lang="sv-SE" sz="2600" b="0" u="sng" dirty="0" err="1" smtClean="0">
                          <a:latin typeface="Arial" pitchFamily="34" charset="0"/>
                          <a:cs typeface="Arial" pitchFamily="34" charset="0"/>
                        </a:rPr>
                        <a:t>Type</a:t>
                      </a:r>
                      <a:endParaRPr lang="sv-SE" sz="2600" b="0" u="sng" dirty="0" smtClean="0">
                        <a:latin typeface="Arial" pitchFamily="34" charset="0"/>
                        <a:cs typeface="Arial" pitchFamily="34" charset="0"/>
                      </a:endParaRPr>
                    </a:p>
                    <a:p>
                      <a:pPr algn="ctr"/>
                      <a:endParaRPr lang="sv-SE" sz="2600" b="0" u="sng" dirty="0" smtClean="0">
                        <a:latin typeface="Arial" pitchFamily="34" charset="0"/>
                        <a:cs typeface="Arial" pitchFamily="34" charset="0"/>
                      </a:endParaRPr>
                    </a:p>
                  </a:txBody>
                  <a:tcPr marL="85555" marR="85555" marT="42778" marB="42778">
                    <a:lnL>
                      <a:noFill/>
                    </a:lnL>
                    <a:lnR>
                      <a:noFill/>
                    </a:lnR>
                    <a:lnT>
                      <a:noFill/>
                    </a:lnT>
                    <a:lnB>
                      <a:noFill/>
                    </a:lnB>
                    <a:lnTlToBr w="12700" cmpd="sng">
                      <a:noFill/>
                      <a:prstDash val="solid"/>
                    </a:lnTlToBr>
                    <a:lnBlToTr w="12700" cmpd="sng">
                      <a:noFill/>
                      <a:prstDash val="solid"/>
                    </a:lnBlToTr>
                  </a:tcPr>
                </a:tc>
                <a:tc>
                  <a:txBody>
                    <a:bodyPr/>
                    <a:lstStyle/>
                    <a:p>
                      <a:pPr algn="ctr"/>
                      <a:r>
                        <a:rPr lang="en-US" sz="2800" b="0" dirty="0" smtClean="0">
                          <a:solidFill>
                            <a:schemeClr val="accent6">
                              <a:lumMod val="75000"/>
                            </a:schemeClr>
                          </a:solidFill>
                          <a:latin typeface="Arial" pitchFamily="34" charset="0"/>
                          <a:cs typeface="Arial" pitchFamily="34" charset="0"/>
                        </a:rPr>
                        <a:t>Gas Phase</a:t>
                      </a:r>
                      <a:endParaRPr lang="sv-SE" sz="2600" b="0" u="sng" dirty="0">
                        <a:latin typeface="Arial" pitchFamily="34" charset="0"/>
                        <a:cs typeface="Arial" pitchFamily="34" charset="0"/>
                      </a:endParaRPr>
                    </a:p>
                  </a:txBody>
                  <a:tcPr marL="85555" marR="85555" marT="42778" marB="42778">
                    <a:lnL>
                      <a:noFill/>
                    </a:lnL>
                    <a:lnR>
                      <a:noFill/>
                    </a:lnR>
                    <a:lnT>
                      <a:noFill/>
                    </a:lnT>
                    <a:lnB>
                      <a:noFill/>
                    </a:lnB>
                    <a:lnTlToBr w="12700" cmpd="sng">
                      <a:noFill/>
                      <a:prstDash val="solid"/>
                    </a:lnTlToBr>
                    <a:lnBlToTr w="12700" cmpd="sng">
                      <a:noFill/>
                      <a:prstDash val="solid"/>
                    </a:lnBlToTr>
                  </a:tcPr>
                </a:tc>
                <a:tc>
                  <a:txBody>
                    <a:bodyPr/>
                    <a:lstStyle/>
                    <a:p>
                      <a:r>
                        <a:rPr lang="en-US" sz="2800" b="0" dirty="0" smtClean="0">
                          <a:solidFill>
                            <a:srgbClr val="0070C0"/>
                          </a:solidFill>
                          <a:latin typeface="Arial" pitchFamily="34" charset="0"/>
                          <a:cs typeface="Arial" pitchFamily="34" charset="0"/>
                        </a:rPr>
                        <a:t>Liquid Phase</a:t>
                      </a:r>
                      <a:endParaRPr lang="en-US" sz="2800" b="0" dirty="0"/>
                    </a:p>
                  </a:txBody>
                  <a:tcPr marL="85555" marR="85555" marT="42778" marB="42778">
                    <a:lnL>
                      <a:noFill/>
                    </a:lnL>
                    <a:lnR>
                      <a:noFill/>
                    </a:lnR>
                    <a:lnT>
                      <a:noFill/>
                    </a:lnT>
                    <a:lnB>
                      <a:noFill/>
                    </a:lnB>
                    <a:lnTlToBr w="12700" cmpd="sng">
                      <a:noFill/>
                      <a:prstDash val="solid"/>
                    </a:lnTlToBr>
                    <a:lnBlToTr w="12700" cmpd="sng">
                      <a:noFill/>
                      <a:prstDash val="solid"/>
                    </a:lnBlToTr>
                  </a:tcPr>
                </a:tc>
              </a:tr>
              <a:tr h="861435">
                <a:tc>
                  <a:txBody>
                    <a:bodyPr/>
                    <a:lstStyle/>
                    <a:p>
                      <a:endParaRPr kumimoji="0" lang="sv-SE" sz="3600" b="1" kern="1200" dirty="0" smtClean="0">
                        <a:ln w="12700">
                          <a:solidFill>
                            <a:srgbClr val="000000">
                              <a:satMod val="155000"/>
                            </a:srgbClr>
                          </a:solidFill>
                          <a:prstDash val="solid"/>
                        </a:ln>
                        <a:solidFill>
                          <a:prstClr val="black"/>
                        </a:solidFill>
                        <a:effectLst>
                          <a:outerShdw blurRad="41275" dist="20320" dir="1800000" algn="tl" rotWithShape="0">
                            <a:srgbClr val="000000">
                              <a:alpha val="40000"/>
                            </a:srgbClr>
                          </a:outerShdw>
                        </a:effectLst>
                        <a:latin typeface="+mn-lt"/>
                        <a:ea typeface="+mj-ea"/>
                        <a:cs typeface="+mj-cs"/>
                      </a:endParaRPr>
                    </a:p>
                    <a:p>
                      <a:endParaRPr lang="sv-SE" sz="2600" dirty="0" smtClean="0"/>
                    </a:p>
                    <a:p>
                      <a:endParaRPr lang="sv-SE" sz="2600" dirty="0" smtClean="0"/>
                    </a:p>
                    <a:p>
                      <a:endParaRPr lang="sv-SE" sz="2600" dirty="0" smtClean="0"/>
                    </a:p>
                  </a:txBody>
                  <a:tcPr marL="85555" marR="85555" marT="42778" marB="42778">
                    <a:lnL>
                      <a:noFill/>
                    </a:lnL>
                    <a:lnR>
                      <a:noFill/>
                    </a:lnR>
                    <a:lnT>
                      <a:noFill/>
                    </a:lnT>
                    <a:lnB>
                      <a:noFill/>
                    </a:lnB>
                    <a:lnTlToBr w="12700" cmpd="sng">
                      <a:noFill/>
                      <a:prstDash val="solid"/>
                    </a:lnTlToBr>
                    <a:lnBlToTr w="12700" cmpd="sng">
                      <a:noFill/>
                      <a:prstDash val="solid"/>
                    </a:lnBlToTr>
                  </a:tcPr>
                </a:tc>
                <a:tc>
                  <a:txBody>
                    <a:bodyPr/>
                    <a:lstStyle/>
                    <a:p>
                      <a:endParaRPr lang="sv-SE" sz="2600" dirty="0"/>
                    </a:p>
                  </a:txBody>
                  <a:tcPr marL="85555" marR="85555" marT="42778" marB="42778">
                    <a:lnL>
                      <a:noFill/>
                    </a:lnL>
                    <a:lnR>
                      <a:noFill/>
                    </a:lnR>
                    <a:lnT>
                      <a:noFill/>
                    </a:lnT>
                    <a:lnB>
                      <a:noFill/>
                    </a:lnB>
                    <a:lnTlToBr w="12700" cmpd="sng">
                      <a:noFill/>
                      <a:prstDash val="solid"/>
                    </a:lnTlToBr>
                    <a:lnBlToTr w="12700" cmpd="sng">
                      <a:noFill/>
                      <a:prstDash val="solid"/>
                    </a:lnBlToTr>
                  </a:tcPr>
                </a:tc>
                <a:tc>
                  <a:txBody>
                    <a:bodyPr/>
                    <a:lstStyle/>
                    <a:p>
                      <a:endParaRPr lang="sv-SE" sz="2600" dirty="0"/>
                    </a:p>
                  </a:txBody>
                  <a:tcPr marL="85555" marR="85555" marT="42778" marB="42778">
                    <a:lnL>
                      <a:noFill/>
                    </a:lnL>
                    <a:lnR>
                      <a:noFill/>
                    </a:lnR>
                    <a:lnT>
                      <a:noFill/>
                    </a:lnT>
                    <a:lnB>
                      <a:noFill/>
                    </a:lnB>
                    <a:lnTlToBr w="12700" cmpd="sng">
                      <a:noFill/>
                      <a:prstDash val="solid"/>
                    </a:lnTlToBr>
                    <a:lnBlToTr w="12700" cmpd="sng">
                      <a:noFill/>
                      <a:prstDash val="solid"/>
                    </a:lnBlToTr>
                  </a:tcPr>
                </a:tc>
              </a:tr>
              <a:tr h="861435">
                <a:tc>
                  <a:txBody>
                    <a:bodyPr/>
                    <a:lstStyle/>
                    <a:p>
                      <a:endParaRPr lang="sv-SE" sz="2600" dirty="0" smtClean="0"/>
                    </a:p>
                    <a:p>
                      <a:endParaRPr lang="sv-SE" sz="2600" dirty="0" smtClean="0"/>
                    </a:p>
                    <a:p>
                      <a:endParaRPr lang="sv-SE" sz="2600" dirty="0" smtClean="0"/>
                    </a:p>
                    <a:p>
                      <a:endParaRPr lang="sv-SE" sz="2600" dirty="0" smtClean="0"/>
                    </a:p>
                    <a:p>
                      <a:endParaRPr lang="sv-SE" sz="2600" dirty="0" smtClean="0"/>
                    </a:p>
                  </a:txBody>
                  <a:tcPr marL="85555" marR="85555" marT="42778" marB="42778">
                    <a:lnL>
                      <a:noFill/>
                    </a:lnL>
                    <a:lnR>
                      <a:noFill/>
                    </a:lnR>
                    <a:lnT>
                      <a:noFill/>
                    </a:lnT>
                    <a:lnB>
                      <a:noFill/>
                    </a:lnB>
                    <a:lnTlToBr w="12700" cmpd="sng">
                      <a:noFill/>
                      <a:prstDash val="solid"/>
                    </a:lnTlToBr>
                    <a:lnBlToTr w="12700" cmpd="sng">
                      <a:noFill/>
                      <a:prstDash val="solid"/>
                    </a:lnBlToTr>
                  </a:tcPr>
                </a:tc>
                <a:tc>
                  <a:txBody>
                    <a:bodyPr/>
                    <a:lstStyle/>
                    <a:p>
                      <a:endParaRPr lang="sv-SE" sz="2600" dirty="0"/>
                    </a:p>
                  </a:txBody>
                  <a:tcPr marL="85555" marR="85555" marT="42778" marB="42778">
                    <a:lnL>
                      <a:noFill/>
                    </a:lnL>
                    <a:lnR>
                      <a:noFill/>
                    </a:lnR>
                    <a:lnT>
                      <a:noFill/>
                    </a:lnT>
                    <a:lnB>
                      <a:noFill/>
                    </a:lnB>
                    <a:lnTlToBr w="12700" cmpd="sng">
                      <a:noFill/>
                      <a:prstDash val="solid"/>
                    </a:lnTlToBr>
                    <a:lnBlToTr w="12700" cmpd="sng">
                      <a:noFill/>
                      <a:prstDash val="solid"/>
                    </a:lnBlToTr>
                  </a:tcPr>
                </a:tc>
                <a:tc>
                  <a:txBody>
                    <a:bodyPr/>
                    <a:lstStyle/>
                    <a:p>
                      <a:endParaRPr lang="sv-SE" sz="2600" dirty="0"/>
                    </a:p>
                  </a:txBody>
                  <a:tcPr marL="85555" marR="85555" marT="42778" marB="42778">
                    <a:lnL>
                      <a:noFill/>
                    </a:lnL>
                    <a:lnR>
                      <a:noFill/>
                    </a:lnR>
                    <a:lnT>
                      <a:noFill/>
                    </a:lnT>
                    <a:lnB>
                      <a:noFill/>
                    </a:lnB>
                    <a:lnTlToBr w="12700" cmpd="sng">
                      <a:noFill/>
                      <a:prstDash val="solid"/>
                    </a:lnTlToBr>
                    <a:lnBlToTr w="12700" cmpd="sng">
                      <a:noFill/>
                      <a:prstDash val="solid"/>
                    </a:lnBlToTr>
                  </a:tcPr>
                </a:tc>
              </a:tr>
            </a:tbl>
          </a:graphicData>
        </a:graphic>
      </p:graphicFrame>
      <p:sp>
        <p:nvSpPr>
          <p:cNvPr id="6" name="Platshållare för innehåll 2"/>
          <p:cNvSpPr>
            <a:spLocks noGrp="1"/>
          </p:cNvSpPr>
          <p:nvPr>
            <p:ph sz="quarter" idx="1"/>
          </p:nvPr>
        </p:nvSpPr>
        <p:spPr>
          <a:xfrm>
            <a:off x="2697039" y="2144712"/>
            <a:ext cx="7772400" cy="4572000"/>
          </a:xfrm>
        </p:spPr>
        <p:txBody>
          <a:bodyPr/>
          <a:lstStyle/>
          <a:p>
            <a:pPr>
              <a:buNone/>
            </a:pPr>
            <a:endParaRPr lang="sv-SE" dirty="0" smtClean="0">
              <a:latin typeface="Arial" pitchFamily="34" charset="0"/>
              <a:cs typeface="Arial" pitchFamily="34" charset="0"/>
            </a:endParaRPr>
          </a:p>
          <a:p>
            <a:pPr>
              <a:buNone/>
            </a:pPr>
            <a:endParaRPr lang="sv-SE" dirty="0">
              <a:latin typeface="Arial" pitchFamily="34" charset="0"/>
              <a:cs typeface="Arial" pitchFamily="34" charset="0"/>
            </a:endParaRPr>
          </a:p>
        </p:txBody>
      </p:sp>
      <p:grpSp>
        <p:nvGrpSpPr>
          <p:cNvPr id="4" name="Grupp 20"/>
          <p:cNvGrpSpPr/>
          <p:nvPr/>
        </p:nvGrpSpPr>
        <p:grpSpPr>
          <a:xfrm>
            <a:off x="4176399" y="6113462"/>
            <a:ext cx="6479313" cy="948212"/>
            <a:chOff x="2393759" y="5416550"/>
            <a:chExt cx="6479313" cy="948212"/>
          </a:xfrm>
        </p:grpSpPr>
      </p:grpSp>
      <p:grpSp>
        <p:nvGrpSpPr>
          <p:cNvPr id="7" name="Grupp 19"/>
          <p:cNvGrpSpPr/>
          <p:nvPr/>
        </p:nvGrpSpPr>
        <p:grpSpPr>
          <a:xfrm>
            <a:off x="2239839" y="2400301"/>
            <a:ext cx="6858000" cy="938213"/>
            <a:chOff x="474457" y="1389364"/>
            <a:chExt cx="6858000" cy="938213"/>
          </a:xfrm>
        </p:grpSpPr>
        <p:graphicFrame>
          <p:nvGraphicFramePr>
            <p:cNvPr id="9" name="Object 4"/>
            <p:cNvGraphicFramePr>
              <a:graphicFrameLocks noChangeAspect="1"/>
            </p:cNvGraphicFramePr>
            <p:nvPr/>
          </p:nvGraphicFramePr>
          <p:xfrm>
            <a:off x="2999971" y="1389364"/>
            <a:ext cx="1690687" cy="938213"/>
          </p:xfrm>
          <a:graphic>
            <a:graphicData uri="http://schemas.openxmlformats.org/presentationml/2006/ole">
              <mc:AlternateContent xmlns:mc="http://schemas.openxmlformats.org/markup-compatibility/2006">
                <mc:Choice xmlns:v="urn:schemas-microsoft-com:vml" Requires="v">
                  <p:oleObj spid="_x0000_s2056" name="Equation" r:id="rId3" imgW="710891" imgH="393529" progId="Equation.3">
                    <p:embed/>
                  </p:oleObj>
                </mc:Choice>
                <mc:Fallback>
                  <p:oleObj name="Equation" r:id="rId3" imgW="710891" imgH="393529"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9971" y="1389364"/>
                          <a:ext cx="1690687" cy="938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0" name="Object 13"/>
            <p:cNvGraphicFramePr>
              <a:graphicFrameLocks noChangeAspect="1"/>
            </p:cNvGraphicFramePr>
            <p:nvPr/>
          </p:nvGraphicFramePr>
          <p:xfrm>
            <a:off x="6078332" y="1448102"/>
            <a:ext cx="1254125" cy="830262"/>
          </p:xfrm>
          <a:graphic>
            <a:graphicData uri="http://schemas.openxmlformats.org/presentationml/2006/ole">
              <mc:AlternateContent xmlns:mc="http://schemas.openxmlformats.org/markup-compatibility/2006">
                <mc:Choice xmlns:v="urn:schemas-microsoft-com:vml" Requires="v">
                  <p:oleObj spid="_x0000_s2057" name="Equation" r:id="rId5" imgW="596641" imgH="393529" progId="Equation.3">
                    <p:embed/>
                  </p:oleObj>
                </mc:Choice>
                <mc:Fallback>
                  <p:oleObj name="Equation" r:id="rId5" imgW="596641" imgH="39352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78332" y="1448102"/>
                          <a:ext cx="1254125" cy="830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1" name="Rektangel 16"/>
            <p:cNvSpPr/>
            <p:nvPr/>
          </p:nvSpPr>
          <p:spPr>
            <a:xfrm>
              <a:off x="474457" y="1447800"/>
              <a:ext cx="1103187" cy="523220"/>
            </a:xfrm>
            <a:prstGeom prst="rect">
              <a:avLst/>
            </a:prstGeom>
          </p:spPr>
          <p:txBody>
            <a:bodyPr wrap="none">
              <a:spAutoFit/>
            </a:bodyPr>
            <a:lstStyle/>
            <a:p>
              <a:r>
                <a:rPr lang="en-US" sz="2800" dirty="0">
                  <a:solidFill>
                    <a:srgbClr val="0070C0"/>
                  </a:solidFill>
                  <a:latin typeface="Arial" pitchFamily="34" charset="0"/>
                  <a:cs typeface="Arial" pitchFamily="34" charset="0"/>
                </a:rPr>
                <a:t>Batch</a:t>
              </a:r>
              <a:endParaRPr lang="sv-SE" sz="2800" b="1" dirty="0">
                <a:ln w="12700">
                  <a:solidFill>
                    <a:srgbClr val="000000">
                      <a:satMod val="155000"/>
                    </a:srgbClr>
                  </a:solidFill>
                  <a:prstDash val="solid"/>
                </a:ln>
                <a:solidFill>
                  <a:srgbClr val="0070C0"/>
                </a:solidFill>
                <a:effectLst>
                  <a:outerShdw blurRad="41275" dist="20320" dir="1800000" algn="tl" rotWithShape="0">
                    <a:srgbClr val="000000">
                      <a:alpha val="40000"/>
                    </a:srgbClr>
                  </a:outerShdw>
                </a:effectLst>
                <a:latin typeface="Arial" pitchFamily="34" charset="0"/>
                <a:ea typeface="+mj-ea"/>
                <a:cs typeface="Arial" pitchFamily="34" charset="0"/>
              </a:endParaRPr>
            </a:p>
          </p:txBody>
        </p:sp>
      </p:grpSp>
      <p:grpSp>
        <p:nvGrpSpPr>
          <p:cNvPr id="8" name="Grupp 19"/>
          <p:cNvGrpSpPr/>
          <p:nvPr/>
        </p:nvGrpSpPr>
        <p:grpSpPr>
          <a:xfrm>
            <a:off x="1991545" y="3645025"/>
            <a:ext cx="7828657" cy="938213"/>
            <a:chOff x="186425" y="1389373"/>
            <a:chExt cx="7828657" cy="938213"/>
          </a:xfrm>
        </p:grpSpPr>
        <p:graphicFrame>
          <p:nvGraphicFramePr>
            <p:cNvPr id="13" name="Object 4"/>
            <p:cNvGraphicFramePr>
              <a:graphicFrameLocks noChangeAspect="1"/>
            </p:cNvGraphicFramePr>
            <p:nvPr/>
          </p:nvGraphicFramePr>
          <p:xfrm>
            <a:off x="2960234" y="1389373"/>
            <a:ext cx="1690687" cy="938213"/>
          </p:xfrm>
          <a:graphic>
            <a:graphicData uri="http://schemas.openxmlformats.org/presentationml/2006/ole">
              <mc:AlternateContent xmlns:mc="http://schemas.openxmlformats.org/markup-compatibility/2006">
                <mc:Choice xmlns:v="urn:schemas-microsoft-com:vml" Requires="v">
                  <p:oleObj spid="_x0000_s2058" name="Equation" r:id="rId7" imgW="710891" imgH="393529" progId="Equation.3">
                    <p:embed/>
                  </p:oleObj>
                </mc:Choice>
                <mc:Fallback>
                  <p:oleObj name="Equation" r:id="rId7" imgW="710891" imgH="393529"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60234" y="1389373"/>
                          <a:ext cx="1690687" cy="938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4" name="Object 13"/>
            <p:cNvGraphicFramePr>
              <a:graphicFrameLocks noChangeAspect="1"/>
            </p:cNvGraphicFramePr>
            <p:nvPr/>
          </p:nvGraphicFramePr>
          <p:xfrm>
            <a:off x="5775119" y="1389373"/>
            <a:ext cx="2239963" cy="830263"/>
          </p:xfrm>
          <a:graphic>
            <a:graphicData uri="http://schemas.openxmlformats.org/presentationml/2006/ole">
              <mc:AlternateContent xmlns:mc="http://schemas.openxmlformats.org/markup-compatibility/2006">
                <mc:Choice xmlns:v="urn:schemas-microsoft-com:vml" Requires="v">
                  <p:oleObj spid="_x0000_s2059" name="Equation" r:id="rId9" imgW="1066337" imgH="393529" progId="Equation.3">
                    <p:embed/>
                  </p:oleObj>
                </mc:Choice>
                <mc:Fallback>
                  <p:oleObj name="Equation" r:id="rId9" imgW="1066337" imgH="393529"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75119" y="1389373"/>
                          <a:ext cx="2239963" cy="830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5" name="Rektangel 16"/>
            <p:cNvSpPr/>
            <p:nvPr/>
          </p:nvSpPr>
          <p:spPr>
            <a:xfrm>
              <a:off x="186425" y="1447800"/>
              <a:ext cx="2002471" cy="523220"/>
            </a:xfrm>
            <a:prstGeom prst="rect">
              <a:avLst/>
            </a:prstGeom>
          </p:spPr>
          <p:txBody>
            <a:bodyPr wrap="none">
              <a:spAutoFit/>
            </a:bodyPr>
            <a:lstStyle/>
            <a:p>
              <a:r>
                <a:rPr lang="en-US" sz="2800" b="1" dirty="0" err="1">
                  <a:solidFill>
                    <a:srgbClr val="00FF99"/>
                  </a:solidFill>
                  <a:latin typeface="Arial" pitchFamily="34" charset="0"/>
                  <a:cs typeface="Arial" pitchFamily="34" charset="0"/>
                </a:rPr>
                <a:t>Semibatch</a:t>
              </a:r>
              <a:endParaRPr lang="sv-SE" sz="2800" b="1" dirty="0">
                <a:ln w="12700">
                  <a:solidFill>
                    <a:srgbClr val="000000">
                      <a:satMod val="155000"/>
                    </a:srgbClr>
                  </a:solidFill>
                  <a:prstDash val="solid"/>
                </a:ln>
                <a:solidFill>
                  <a:schemeClr val="accent6">
                    <a:lumMod val="75000"/>
                  </a:schemeClr>
                </a:solidFill>
                <a:effectLst>
                  <a:outerShdw blurRad="41275" dist="20320" dir="1800000" algn="tl" rotWithShape="0">
                    <a:srgbClr val="000000">
                      <a:alpha val="40000"/>
                    </a:srgbClr>
                  </a:outerShdw>
                </a:effectLst>
                <a:latin typeface="Arial" pitchFamily="34" charset="0"/>
                <a:ea typeface="+mj-ea"/>
                <a:cs typeface="Arial" pitchFamily="34" charset="0"/>
              </a:endParaRPr>
            </a:p>
          </p:txBody>
        </p:sp>
      </p:grpSp>
      <p:graphicFrame>
        <p:nvGraphicFramePr>
          <p:cNvPr id="16" name="Object 4"/>
          <p:cNvGraphicFramePr>
            <a:graphicFrameLocks noChangeAspect="1"/>
          </p:cNvGraphicFramePr>
          <p:nvPr>
            <p:extLst/>
          </p:nvPr>
        </p:nvGraphicFramePr>
        <p:xfrm>
          <a:off x="4244851" y="4795044"/>
          <a:ext cx="2476500" cy="938213"/>
        </p:xfrm>
        <a:graphic>
          <a:graphicData uri="http://schemas.openxmlformats.org/presentationml/2006/ole">
            <mc:AlternateContent xmlns:mc="http://schemas.openxmlformats.org/markup-compatibility/2006">
              <mc:Choice xmlns:v="urn:schemas-microsoft-com:vml" Requires="v">
                <p:oleObj spid="_x0000_s2060" name="Equation" r:id="rId11" imgW="1040948" imgH="393529" progId="Equation.3">
                  <p:embed/>
                </p:oleObj>
              </mc:Choice>
              <mc:Fallback>
                <p:oleObj name="Equation" r:id="rId11" imgW="1040948" imgH="393529"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244851" y="4795044"/>
                        <a:ext cx="2476500" cy="938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7" name="Object 13"/>
          <p:cNvGraphicFramePr>
            <a:graphicFrameLocks noChangeAspect="1"/>
          </p:cNvGraphicFramePr>
          <p:nvPr>
            <p:extLst/>
          </p:nvPr>
        </p:nvGraphicFramePr>
        <p:xfrm>
          <a:off x="7146802" y="4879976"/>
          <a:ext cx="3173413" cy="830263"/>
        </p:xfrm>
        <a:graphic>
          <a:graphicData uri="http://schemas.openxmlformats.org/presentationml/2006/ole">
            <mc:AlternateContent xmlns:mc="http://schemas.openxmlformats.org/markup-compatibility/2006">
              <mc:Choice xmlns:v="urn:schemas-microsoft-com:vml" Requires="v">
                <p:oleObj spid="_x0000_s2061" name="Equation" r:id="rId13" imgW="1511300" imgH="393700" progId="Equation.3">
                  <p:embed/>
                </p:oleObj>
              </mc:Choice>
              <mc:Fallback>
                <p:oleObj name="Equation" r:id="rId13" imgW="1511300" imgH="3937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146802" y="4879976"/>
                        <a:ext cx="3173413" cy="830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331650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Reactor </a:t>
            </a:r>
            <a:r>
              <a:rPr lang="en-US" b="1" dirty="0">
                <a:solidFill>
                  <a:srgbClr val="FFC000"/>
                </a:solidFill>
                <a:latin typeface="Arial" pitchFamily="34" charset="0"/>
                <a:cs typeface="Arial" pitchFamily="34" charset="0"/>
              </a:rPr>
              <a:t>Mole </a:t>
            </a:r>
            <a:r>
              <a:rPr lang="en-US" b="1" dirty="0" smtClean="0">
                <a:solidFill>
                  <a:srgbClr val="FFC000"/>
                </a:solidFill>
                <a:latin typeface="Arial" pitchFamily="34" charset="0"/>
                <a:cs typeface="Arial" pitchFamily="34" charset="0"/>
              </a:rPr>
              <a:t>Balance </a:t>
            </a:r>
            <a:r>
              <a:rPr lang="en-US" dirty="0" smtClean="0"/>
              <a:t>Summary</a:t>
            </a:r>
            <a:endParaRPr lang="en-US" dirty="0"/>
          </a:p>
        </p:txBody>
      </p:sp>
      <p:sp>
        <p:nvSpPr>
          <p:cNvPr id="3" name="Slide Number Placeholder 2"/>
          <p:cNvSpPr>
            <a:spLocks noGrp="1"/>
          </p:cNvSpPr>
          <p:nvPr>
            <p:ph type="sldNum" sz="quarter" idx="12"/>
          </p:nvPr>
        </p:nvSpPr>
        <p:spPr/>
        <p:txBody>
          <a:bodyPr/>
          <a:lstStyle/>
          <a:p>
            <a:fld id="{7E8078BA-47AF-BA4B-9ED3-ACB5F50E2099}" type="slidenum">
              <a:rPr lang="sv-SE" smtClean="0"/>
              <a:pPr/>
              <a:t>26</a:t>
            </a:fld>
            <a:endParaRPr lang="sv-SE"/>
          </a:p>
        </p:txBody>
      </p:sp>
      <p:graphicFrame>
        <p:nvGraphicFramePr>
          <p:cNvPr id="5" name="Tabell 4"/>
          <p:cNvGraphicFramePr>
            <a:graphicFrameLocks noGrp="1"/>
          </p:cNvGraphicFramePr>
          <p:nvPr>
            <p:extLst/>
          </p:nvPr>
        </p:nvGraphicFramePr>
        <p:xfrm>
          <a:off x="2059698" y="1463148"/>
          <a:ext cx="8427205" cy="4767708"/>
        </p:xfrm>
        <a:graphic>
          <a:graphicData uri="http://schemas.openxmlformats.org/drawingml/2006/table">
            <a:tbl>
              <a:tblPr firstRow="1" bandRow="1">
                <a:tableStyleId>{2D5ABB26-0587-4C30-8999-92F81FD0307C}</a:tableStyleId>
              </a:tblPr>
              <a:tblGrid>
                <a:gridCol w="2332586"/>
                <a:gridCol w="2533279"/>
                <a:gridCol w="3561340"/>
              </a:tblGrid>
              <a:tr h="406398">
                <a:tc>
                  <a:txBody>
                    <a:bodyPr/>
                    <a:lstStyle/>
                    <a:p>
                      <a:pPr algn="ctr"/>
                      <a:r>
                        <a:rPr lang="sv-SE" sz="2600" b="0" u="sng" dirty="0" err="1" smtClean="0">
                          <a:latin typeface="Arial" pitchFamily="34" charset="0"/>
                          <a:cs typeface="Arial" pitchFamily="34" charset="0"/>
                        </a:rPr>
                        <a:t>Reactor</a:t>
                      </a:r>
                      <a:r>
                        <a:rPr lang="sv-SE" sz="2600" b="0" u="sng" dirty="0" smtClean="0">
                          <a:latin typeface="Arial" pitchFamily="34" charset="0"/>
                          <a:cs typeface="Arial" pitchFamily="34" charset="0"/>
                        </a:rPr>
                        <a:t> </a:t>
                      </a:r>
                      <a:r>
                        <a:rPr lang="sv-SE" sz="2600" b="0" u="sng" dirty="0" err="1" smtClean="0">
                          <a:latin typeface="Arial" pitchFamily="34" charset="0"/>
                          <a:cs typeface="Arial" pitchFamily="34" charset="0"/>
                        </a:rPr>
                        <a:t>Type</a:t>
                      </a:r>
                      <a:endParaRPr lang="sv-SE" sz="2600" b="0" u="sng" dirty="0" smtClean="0">
                        <a:latin typeface="Arial" pitchFamily="34" charset="0"/>
                        <a:cs typeface="Arial" pitchFamily="34" charset="0"/>
                      </a:endParaRPr>
                    </a:p>
                    <a:p>
                      <a:pPr algn="ctr"/>
                      <a:endParaRPr lang="sv-SE" sz="2600" b="0" u="sng" dirty="0" smtClean="0">
                        <a:latin typeface="Arial" pitchFamily="34" charset="0"/>
                        <a:cs typeface="Arial" pitchFamily="34" charset="0"/>
                      </a:endParaRPr>
                    </a:p>
                  </a:txBody>
                  <a:tcPr marL="85555" marR="85555" marT="42778" marB="42778">
                    <a:lnL>
                      <a:noFill/>
                    </a:lnL>
                    <a:lnR>
                      <a:noFill/>
                    </a:lnR>
                    <a:lnT>
                      <a:noFill/>
                    </a:lnT>
                    <a:lnB>
                      <a:noFill/>
                    </a:lnB>
                    <a:lnTlToBr w="12700" cmpd="sng">
                      <a:noFill/>
                      <a:prstDash val="solid"/>
                    </a:lnTlToBr>
                    <a:lnBlToTr w="12700" cmpd="sng">
                      <a:noFill/>
                      <a:prstDash val="solid"/>
                    </a:lnBlToTr>
                  </a:tcPr>
                </a:tc>
                <a:tc>
                  <a:txBody>
                    <a:bodyPr/>
                    <a:lstStyle/>
                    <a:p>
                      <a:pPr algn="ctr"/>
                      <a:r>
                        <a:rPr lang="en-US" sz="2800" b="0" dirty="0" smtClean="0">
                          <a:solidFill>
                            <a:schemeClr val="accent6">
                              <a:lumMod val="75000"/>
                            </a:schemeClr>
                          </a:solidFill>
                          <a:latin typeface="Arial" pitchFamily="34" charset="0"/>
                          <a:cs typeface="Arial" pitchFamily="34" charset="0"/>
                        </a:rPr>
                        <a:t>Gas Phase</a:t>
                      </a:r>
                      <a:endParaRPr lang="sv-SE" sz="2600" b="0" u="sng" dirty="0">
                        <a:latin typeface="Arial" pitchFamily="34" charset="0"/>
                        <a:cs typeface="Arial" pitchFamily="34" charset="0"/>
                      </a:endParaRPr>
                    </a:p>
                  </a:txBody>
                  <a:tcPr marL="85555" marR="85555" marT="42778" marB="42778">
                    <a:lnL>
                      <a:noFill/>
                    </a:lnL>
                    <a:lnR>
                      <a:noFill/>
                    </a:lnR>
                    <a:lnT>
                      <a:noFill/>
                    </a:lnT>
                    <a:lnB>
                      <a:noFill/>
                    </a:lnB>
                    <a:lnTlToBr w="12700" cmpd="sng">
                      <a:noFill/>
                      <a:prstDash val="solid"/>
                    </a:lnTlToBr>
                    <a:lnBlToTr w="12700" cmpd="sng">
                      <a:noFill/>
                      <a:prstDash val="solid"/>
                    </a:lnBlToTr>
                  </a:tcPr>
                </a:tc>
                <a:tc>
                  <a:txBody>
                    <a:bodyPr/>
                    <a:lstStyle/>
                    <a:p>
                      <a:r>
                        <a:rPr lang="en-US" sz="2800" b="0" dirty="0" smtClean="0">
                          <a:solidFill>
                            <a:srgbClr val="0070C0"/>
                          </a:solidFill>
                          <a:latin typeface="Arial" pitchFamily="34" charset="0"/>
                          <a:cs typeface="Arial" pitchFamily="34" charset="0"/>
                        </a:rPr>
                        <a:t>Liquid Phase</a:t>
                      </a:r>
                      <a:endParaRPr lang="en-US" sz="2800" b="0" dirty="0"/>
                    </a:p>
                  </a:txBody>
                  <a:tcPr marL="85555" marR="85555" marT="42778" marB="42778">
                    <a:lnL>
                      <a:noFill/>
                    </a:lnL>
                    <a:lnR>
                      <a:noFill/>
                    </a:lnR>
                    <a:lnT>
                      <a:noFill/>
                    </a:lnT>
                    <a:lnB>
                      <a:noFill/>
                    </a:lnB>
                    <a:lnTlToBr w="12700" cmpd="sng">
                      <a:noFill/>
                      <a:prstDash val="solid"/>
                    </a:lnTlToBr>
                    <a:lnBlToTr w="12700" cmpd="sng">
                      <a:noFill/>
                      <a:prstDash val="solid"/>
                    </a:lnBlToTr>
                  </a:tcPr>
                </a:tc>
              </a:tr>
              <a:tr h="861435">
                <a:tc>
                  <a:txBody>
                    <a:bodyPr/>
                    <a:lstStyle/>
                    <a:p>
                      <a:endParaRPr kumimoji="0" lang="sv-SE" sz="3600" b="1" kern="1200" dirty="0" smtClean="0">
                        <a:ln w="12700">
                          <a:solidFill>
                            <a:srgbClr val="000000">
                              <a:satMod val="155000"/>
                            </a:srgbClr>
                          </a:solidFill>
                          <a:prstDash val="solid"/>
                        </a:ln>
                        <a:solidFill>
                          <a:prstClr val="black"/>
                        </a:solidFill>
                        <a:effectLst>
                          <a:outerShdw blurRad="41275" dist="20320" dir="1800000" algn="tl" rotWithShape="0">
                            <a:srgbClr val="000000">
                              <a:alpha val="40000"/>
                            </a:srgbClr>
                          </a:outerShdw>
                        </a:effectLst>
                        <a:latin typeface="+mn-lt"/>
                        <a:ea typeface="+mj-ea"/>
                        <a:cs typeface="+mj-cs"/>
                      </a:endParaRPr>
                    </a:p>
                    <a:p>
                      <a:endParaRPr lang="sv-SE" sz="2600" dirty="0" smtClean="0"/>
                    </a:p>
                    <a:p>
                      <a:endParaRPr lang="sv-SE" sz="2600" dirty="0" smtClean="0"/>
                    </a:p>
                    <a:p>
                      <a:endParaRPr lang="sv-SE" sz="2600" dirty="0" smtClean="0"/>
                    </a:p>
                  </a:txBody>
                  <a:tcPr marL="85555" marR="85555" marT="42778" marB="42778">
                    <a:lnL>
                      <a:noFill/>
                    </a:lnL>
                    <a:lnR>
                      <a:noFill/>
                    </a:lnR>
                    <a:lnT>
                      <a:noFill/>
                    </a:lnT>
                    <a:lnB>
                      <a:noFill/>
                    </a:lnB>
                    <a:lnTlToBr w="12700" cmpd="sng">
                      <a:noFill/>
                      <a:prstDash val="solid"/>
                    </a:lnTlToBr>
                    <a:lnBlToTr w="12700" cmpd="sng">
                      <a:noFill/>
                      <a:prstDash val="solid"/>
                    </a:lnBlToTr>
                  </a:tcPr>
                </a:tc>
                <a:tc>
                  <a:txBody>
                    <a:bodyPr/>
                    <a:lstStyle/>
                    <a:p>
                      <a:endParaRPr lang="sv-SE" sz="2600" dirty="0"/>
                    </a:p>
                  </a:txBody>
                  <a:tcPr marL="85555" marR="85555" marT="42778" marB="42778">
                    <a:lnL>
                      <a:noFill/>
                    </a:lnL>
                    <a:lnR>
                      <a:noFill/>
                    </a:lnR>
                    <a:lnT>
                      <a:noFill/>
                    </a:lnT>
                    <a:lnB>
                      <a:noFill/>
                    </a:lnB>
                    <a:lnTlToBr w="12700" cmpd="sng">
                      <a:noFill/>
                      <a:prstDash val="solid"/>
                    </a:lnTlToBr>
                    <a:lnBlToTr w="12700" cmpd="sng">
                      <a:noFill/>
                      <a:prstDash val="solid"/>
                    </a:lnBlToTr>
                  </a:tcPr>
                </a:tc>
                <a:tc>
                  <a:txBody>
                    <a:bodyPr/>
                    <a:lstStyle/>
                    <a:p>
                      <a:endParaRPr lang="sv-SE" sz="2600" dirty="0"/>
                    </a:p>
                  </a:txBody>
                  <a:tcPr marL="85555" marR="85555" marT="42778" marB="42778">
                    <a:lnL>
                      <a:noFill/>
                    </a:lnL>
                    <a:lnR>
                      <a:noFill/>
                    </a:lnR>
                    <a:lnT>
                      <a:noFill/>
                    </a:lnT>
                    <a:lnB>
                      <a:noFill/>
                    </a:lnB>
                    <a:lnTlToBr w="12700" cmpd="sng">
                      <a:noFill/>
                      <a:prstDash val="solid"/>
                    </a:lnTlToBr>
                    <a:lnBlToTr w="12700" cmpd="sng">
                      <a:noFill/>
                      <a:prstDash val="solid"/>
                    </a:lnBlToTr>
                  </a:tcPr>
                </a:tc>
              </a:tr>
              <a:tr h="861435">
                <a:tc>
                  <a:txBody>
                    <a:bodyPr/>
                    <a:lstStyle/>
                    <a:p>
                      <a:endParaRPr lang="sv-SE" sz="2600" dirty="0" smtClean="0"/>
                    </a:p>
                    <a:p>
                      <a:endParaRPr lang="sv-SE" sz="2600" dirty="0" smtClean="0"/>
                    </a:p>
                    <a:p>
                      <a:endParaRPr lang="sv-SE" sz="2600" dirty="0" smtClean="0"/>
                    </a:p>
                    <a:p>
                      <a:endParaRPr lang="sv-SE" sz="2600" dirty="0" smtClean="0"/>
                    </a:p>
                    <a:p>
                      <a:endParaRPr lang="sv-SE" sz="2600" dirty="0" smtClean="0"/>
                    </a:p>
                  </a:txBody>
                  <a:tcPr marL="85555" marR="85555" marT="42778" marB="42778">
                    <a:lnL>
                      <a:noFill/>
                    </a:lnL>
                    <a:lnR>
                      <a:noFill/>
                    </a:lnR>
                    <a:lnT>
                      <a:noFill/>
                    </a:lnT>
                    <a:lnB>
                      <a:noFill/>
                    </a:lnB>
                    <a:lnTlToBr w="12700" cmpd="sng">
                      <a:noFill/>
                      <a:prstDash val="solid"/>
                    </a:lnTlToBr>
                    <a:lnBlToTr w="12700" cmpd="sng">
                      <a:noFill/>
                      <a:prstDash val="solid"/>
                    </a:lnBlToTr>
                  </a:tcPr>
                </a:tc>
                <a:tc>
                  <a:txBody>
                    <a:bodyPr/>
                    <a:lstStyle/>
                    <a:p>
                      <a:endParaRPr lang="sv-SE" sz="2600" dirty="0"/>
                    </a:p>
                  </a:txBody>
                  <a:tcPr marL="85555" marR="85555" marT="42778" marB="42778">
                    <a:lnL>
                      <a:noFill/>
                    </a:lnL>
                    <a:lnR>
                      <a:noFill/>
                    </a:lnR>
                    <a:lnT>
                      <a:noFill/>
                    </a:lnT>
                    <a:lnB>
                      <a:noFill/>
                    </a:lnB>
                    <a:lnTlToBr w="12700" cmpd="sng">
                      <a:noFill/>
                      <a:prstDash val="solid"/>
                    </a:lnTlToBr>
                    <a:lnBlToTr w="12700" cmpd="sng">
                      <a:noFill/>
                      <a:prstDash val="solid"/>
                    </a:lnBlToTr>
                  </a:tcPr>
                </a:tc>
                <a:tc>
                  <a:txBody>
                    <a:bodyPr/>
                    <a:lstStyle/>
                    <a:p>
                      <a:endParaRPr lang="sv-SE" sz="2600" dirty="0"/>
                    </a:p>
                  </a:txBody>
                  <a:tcPr marL="85555" marR="85555" marT="42778" marB="42778">
                    <a:lnL>
                      <a:noFill/>
                    </a:lnL>
                    <a:lnR>
                      <a:noFill/>
                    </a:lnR>
                    <a:lnT>
                      <a:noFill/>
                    </a:lnT>
                    <a:lnB>
                      <a:noFill/>
                    </a:lnB>
                    <a:lnTlToBr w="12700" cmpd="sng">
                      <a:noFill/>
                      <a:prstDash val="solid"/>
                    </a:lnTlToBr>
                    <a:lnBlToTr w="12700" cmpd="sng">
                      <a:noFill/>
                      <a:prstDash val="solid"/>
                    </a:lnBlToTr>
                  </a:tcPr>
                </a:tc>
              </a:tr>
            </a:tbl>
          </a:graphicData>
        </a:graphic>
      </p:graphicFrame>
      <p:grpSp>
        <p:nvGrpSpPr>
          <p:cNvPr id="4" name="Grupp 19"/>
          <p:cNvGrpSpPr/>
          <p:nvPr/>
        </p:nvGrpSpPr>
        <p:grpSpPr>
          <a:xfrm>
            <a:off x="2473120" y="2281239"/>
            <a:ext cx="6935248" cy="923925"/>
            <a:chOff x="474457" y="1334565"/>
            <a:chExt cx="6935248" cy="923925"/>
          </a:xfrm>
        </p:grpSpPr>
        <p:graphicFrame>
          <p:nvGraphicFramePr>
            <p:cNvPr id="34" name="Object 4"/>
            <p:cNvGraphicFramePr>
              <a:graphicFrameLocks noChangeAspect="1"/>
            </p:cNvGraphicFramePr>
            <p:nvPr>
              <p:extLst/>
            </p:nvPr>
          </p:nvGraphicFramePr>
          <p:xfrm>
            <a:off x="2804343" y="1344090"/>
            <a:ext cx="1797050" cy="914400"/>
          </p:xfrm>
          <a:graphic>
            <a:graphicData uri="http://schemas.openxmlformats.org/presentationml/2006/ole">
              <mc:AlternateContent xmlns:mc="http://schemas.openxmlformats.org/markup-compatibility/2006">
                <mc:Choice xmlns:v="urn:schemas-microsoft-com:vml" Requires="v">
                  <p:oleObj spid="_x0000_s3080" name="Equation" r:id="rId3" imgW="850531" imgH="431613" progId="Equation.3">
                    <p:embed/>
                  </p:oleObj>
                </mc:Choice>
                <mc:Fallback>
                  <p:oleObj name="Equation" r:id="rId3" imgW="850531" imgH="431613"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4343" y="1344090"/>
                          <a:ext cx="179705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35" name="Object 13"/>
            <p:cNvGraphicFramePr>
              <a:graphicFrameLocks noChangeAspect="1"/>
            </p:cNvGraphicFramePr>
            <p:nvPr>
              <p:extLst/>
            </p:nvPr>
          </p:nvGraphicFramePr>
          <p:xfrm>
            <a:off x="5084018" y="1334565"/>
            <a:ext cx="2325687" cy="911225"/>
          </p:xfrm>
          <a:graphic>
            <a:graphicData uri="http://schemas.openxmlformats.org/presentationml/2006/ole">
              <mc:AlternateContent xmlns:mc="http://schemas.openxmlformats.org/markup-compatibility/2006">
                <mc:Choice xmlns:v="urn:schemas-microsoft-com:vml" Requires="v">
                  <p:oleObj spid="_x0000_s3081" name="Equation" r:id="rId5" imgW="1104900" imgH="431800" progId="Equation.3">
                    <p:embed/>
                  </p:oleObj>
                </mc:Choice>
                <mc:Fallback>
                  <p:oleObj name="Equation" r:id="rId5" imgW="1104900" imgH="431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84018" y="1334565"/>
                          <a:ext cx="2325687" cy="911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6" name="Rektangel 16"/>
            <p:cNvSpPr/>
            <p:nvPr/>
          </p:nvSpPr>
          <p:spPr>
            <a:xfrm>
              <a:off x="474457" y="1447800"/>
              <a:ext cx="1162498" cy="523220"/>
            </a:xfrm>
            <a:prstGeom prst="rect">
              <a:avLst/>
            </a:prstGeom>
          </p:spPr>
          <p:txBody>
            <a:bodyPr wrap="none">
              <a:spAutoFit/>
            </a:bodyPr>
            <a:lstStyle/>
            <a:p>
              <a:r>
                <a:rPr lang="en-US" sz="2800" dirty="0">
                  <a:solidFill>
                    <a:srgbClr val="FF0000"/>
                  </a:solidFill>
                  <a:latin typeface="Arial" pitchFamily="34" charset="0"/>
                  <a:cs typeface="Arial" pitchFamily="34" charset="0"/>
                </a:rPr>
                <a:t>CSTR</a:t>
              </a:r>
              <a:endParaRPr lang="sv-SE" sz="3600" b="1" dirty="0">
                <a:ln w="12700">
                  <a:solidFill>
                    <a:srgbClr val="000000">
                      <a:satMod val="155000"/>
                    </a:srgbClr>
                  </a:solidFill>
                  <a:prstDash val="solid"/>
                </a:ln>
                <a:solidFill>
                  <a:srgbClr val="FF0000"/>
                </a:solidFill>
                <a:effectLst>
                  <a:outerShdw blurRad="41275" dist="20320" dir="1800000" algn="tl" rotWithShape="0">
                    <a:srgbClr val="000000">
                      <a:alpha val="40000"/>
                    </a:srgbClr>
                  </a:outerShdw>
                </a:effectLst>
                <a:latin typeface="Arial" pitchFamily="34" charset="0"/>
                <a:ea typeface="+mj-ea"/>
                <a:cs typeface="Arial" pitchFamily="34" charset="0"/>
              </a:endParaRPr>
            </a:p>
          </p:txBody>
        </p:sp>
      </p:grpSp>
      <p:grpSp>
        <p:nvGrpSpPr>
          <p:cNvPr id="6" name="Grupp 20"/>
          <p:cNvGrpSpPr/>
          <p:nvPr/>
        </p:nvGrpSpPr>
        <p:grpSpPr>
          <a:xfrm>
            <a:off x="2473120" y="3501008"/>
            <a:ext cx="6359184" cy="908050"/>
            <a:chOff x="474457" y="2661285"/>
            <a:chExt cx="6359184" cy="922239"/>
          </a:xfrm>
        </p:grpSpPr>
        <p:graphicFrame>
          <p:nvGraphicFramePr>
            <p:cNvPr id="38" name="Object 14"/>
            <p:cNvGraphicFramePr>
              <a:graphicFrameLocks noChangeAspect="1"/>
            </p:cNvGraphicFramePr>
            <p:nvPr>
              <p:extLst/>
            </p:nvPr>
          </p:nvGraphicFramePr>
          <p:xfrm>
            <a:off x="5077866" y="2661285"/>
            <a:ext cx="1755775" cy="922239"/>
          </p:xfrm>
          <a:graphic>
            <a:graphicData uri="http://schemas.openxmlformats.org/presentationml/2006/ole">
              <mc:AlternateContent xmlns:mc="http://schemas.openxmlformats.org/markup-compatibility/2006">
                <mc:Choice xmlns:v="urn:schemas-microsoft-com:vml" Requires="v">
                  <p:oleObj spid="_x0000_s3082" name="Equation" r:id="rId7" imgW="748975" imgH="393529" progId="Equation.3">
                    <p:embed/>
                  </p:oleObj>
                </mc:Choice>
                <mc:Fallback>
                  <p:oleObj name="Equation" r:id="rId7" imgW="748975" imgH="393529"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77866" y="2661285"/>
                          <a:ext cx="1755775" cy="922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39" name="Object 16"/>
            <p:cNvGraphicFramePr>
              <a:graphicFrameLocks noChangeAspect="1"/>
            </p:cNvGraphicFramePr>
            <p:nvPr>
              <p:extLst/>
            </p:nvPr>
          </p:nvGraphicFramePr>
          <p:xfrm>
            <a:off x="2772473" y="2669124"/>
            <a:ext cx="1324864" cy="914400"/>
          </p:xfrm>
          <a:graphic>
            <a:graphicData uri="http://schemas.openxmlformats.org/presentationml/2006/ole">
              <mc:AlternateContent xmlns:mc="http://schemas.openxmlformats.org/markup-compatibility/2006">
                <mc:Choice xmlns:v="urn:schemas-microsoft-com:vml" Requires="v">
                  <p:oleObj spid="_x0000_s3083" name="Equation" r:id="rId9" imgW="571252" imgH="393529" progId="Equation.3">
                    <p:embed/>
                  </p:oleObj>
                </mc:Choice>
                <mc:Fallback>
                  <p:oleObj name="Equation" r:id="rId9" imgW="571252" imgH="393529"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72473" y="2669124"/>
                          <a:ext cx="1324864"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40" name="Rektangel 17"/>
            <p:cNvSpPr/>
            <p:nvPr/>
          </p:nvSpPr>
          <p:spPr>
            <a:xfrm>
              <a:off x="474457" y="2751891"/>
              <a:ext cx="902811" cy="531396"/>
            </a:xfrm>
            <a:prstGeom prst="rect">
              <a:avLst/>
            </a:prstGeom>
          </p:spPr>
          <p:txBody>
            <a:bodyPr wrap="none">
              <a:spAutoFit/>
            </a:bodyPr>
            <a:lstStyle/>
            <a:p>
              <a:r>
                <a:rPr lang="en-US" sz="2800" dirty="0">
                  <a:solidFill>
                    <a:srgbClr val="FF00FF"/>
                  </a:solidFill>
                  <a:latin typeface="Arial" pitchFamily="34" charset="0"/>
                  <a:cs typeface="Arial" pitchFamily="34" charset="0"/>
                </a:rPr>
                <a:t>PFR</a:t>
              </a:r>
              <a:endParaRPr lang="sv-SE" sz="3600" b="1" dirty="0">
                <a:ln w="12700">
                  <a:solidFill>
                    <a:srgbClr val="000000">
                      <a:satMod val="155000"/>
                    </a:srgbClr>
                  </a:solidFill>
                  <a:prstDash val="solid"/>
                </a:ln>
                <a:solidFill>
                  <a:srgbClr val="7030A0"/>
                </a:solidFill>
                <a:effectLst>
                  <a:outerShdw blurRad="41275" dist="20320" dir="1800000" algn="tl" rotWithShape="0">
                    <a:srgbClr val="000000">
                      <a:alpha val="40000"/>
                    </a:srgbClr>
                  </a:outerShdw>
                </a:effectLst>
                <a:latin typeface="Arial" pitchFamily="34" charset="0"/>
                <a:ea typeface="+mj-ea"/>
                <a:cs typeface="Arial" pitchFamily="34" charset="0"/>
              </a:endParaRPr>
            </a:p>
          </p:txBody>
        </p:sp>
      </p:grpSp>
      <p:grpSp>
        <p:nvGrpSpPr>
          <p:cNvPr id="7" name="Grupp 21"/>
          <p:cNvGrpSpPr/>
          <p:nvPr/>
        </p:nvGrpSpPr>
        <p:grpSpPr>
          <a:xfrm>
            <a:off x="2455864" y="4797153"/>
            <a:ext cx="6376441" cy="922337"/>
            <a:chOff x="457200" y="3880917"/>
            <a:chExt cx="6376441" cy="922337"/>
          </a:xfrm>
        </p:grpSpPr>
        <p:graphicFrame>
          <p:nvGraphicFramePr>
            <p:cNvPr id="42" name="Object 15"/>
            <p:cNvGraphicFramePr>
              <a:graphicFrameLocks noChangeAspect="1"/>
            </p:cNvGraphicFramePr>
            <p:nvPr>
              <p:extLst/>
            </p:nvPr>
          </p:nvGraphicFramePr>
          <p:xfrm>
            <a:off x="5092154" y="3888854"/>
            <a:ext cx="1741487" cy="914400"/>
          </p:xfrm>
          <a:graphic>
            <a:graphicData uri="http://schemas.openxmlformats.org/presentationml/2006/ole">
              <mc:AlternateContent xmlns:mc="http://schemas.openxmlformats.org/markup-compatibility/2006">
                <mc:Choice xmlns:v="urn:schemas-microsoft-com:vml" Requires="v">
                  <p:oleObj spid="_x0000_s3084" name="Equation" r:id="rId11" imgW="748975" imgH="393529" progId="Equation.3">
                    <p:embed/>
                  </p:oleObj>
                </mc:Choice>
                <mc:Fallback>
                  <p:oleObj name="Equation" r:id="rId11" imgW="748975" imgH="393529"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092154" y="3888854"/>
                          <a:ext cx="1741487"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43" name="Object 17"/>
            <p:cNvGraphicFramePr>
              <a:graphicFrameLocks noChangeAspect="1"/>
            </p:cNvGraphicFramePr>
            <p:nvPr>
              <p:extLst/>
            </p:nvPr>
          </p:nvGraphicFramePr>
          <p:xfrm>
            <a:off x="2729185" y="3880917"/>
            <a:ext cx="1324349" cy="914400"/>
          </p:xfrm>
          <a:graphic>
            <a:graphicData uri="http://schemas.openxmlformats.org/presentationml/2006/ole">
              <mc:AlternateContent xmlns:mc="http://schemas.openxmlformats.org/markup-compatibility/2006">
                <mc:Choice xmlns:v="urn:schemas-microsoft-com:vml" Requires="v">
                  <p:oleObj spid="_x0000_s3085" name="Equation" r:id="rId13" imgW="571252" imgH="393529" progId="Equation.3">
                    <p:embed/>
                  </p:oleObj>
                </mc:Choice>
                <mc:Fallback>
                  <p:oleObj name="Equation" r:id="rId13" imgW="571252" imgH="393529"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729185" y="3880917"/>
                          <a:ext cx="1324349"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44" name="Rektangel 18"/>
            <p:cNvSpPr/>
            <p:nvPr/>
          </p:nvSpPr>
          <p:spPr>
            <a:xfrm>
              <a:off x="457200" y="4119196"/>
              <a:ext cx="922047" cy="523220"/>
            </a:xfrm>
            <a:prstGeom prst="rect">
              <a:avLst/>
            </a:prstGeom>
          </p:spPr>
          <p:txBody>
            <a:bodyPr wrap="none">
              <a:spAutoFit/>
            </a:bodyPr>
            <a:lstStyle/>
            <a:p>
              <a:r>
                <a:rPr lang="en-US" sz="2800" dirty="0">
                  <a:solidFill>
                    <a:srgbClr val="00B050"/>
                  </a:solidFill>
                  <a:latin typeface="Arial" pitchFamily="34" charset="0"/>
                  <a:cs typeface="Arial" pitchFamily="34" charset="0"/>
                </a:rPr>
                <a:t>PBR</a:t>
              </a:r>
              <a:endParaRPr lang="sv-SE" sz="3600" b="1" dirty="0">
                <a:ln w="12700">
                  <a:solidFill>
                    <a:srgbClr val="000000">
                      <a:satMod val="155000"/>
                    </a:srgbClr>
                  </a:solidFill>
                  <a:prstDash val="solid"/>
                </a:ln>
                <a:solidFill>
                  <a:srgbClr val="00B050"/>
                </a:solidFill>
                <a:effectLst>
                  <a:outerShdw blurRad="41275" dist="20320" dir="1800000" algn="tl" rotWithShape="0">
                    <a:srgbClr val="000000">
                      <a:alpha val="40000"/>
                    </a:srgbClr>
                  </a:outerShdw>
                </a:effectLst>
                <a:latin typeface="Arial" pitchFamily="34" charset="0"/>
                <a:ea typeface="+mj-ea"/>
                <a:cs typeface="Arial" pitchFamily="34" charset="0"/>
              </a:endParaRPr>
            </a:p>
          </p:txBody>
        </p:sp>
      </p:grpSp>
      <p:sp>
        <p:nvSpPr>
          <p:cNvPr id="45" name="Rektangel 20"/>
          <p:cNvSpPr/>
          <p:nvPr/>
        </p:nvSpPr>
        <p:spPr>
          <a:xfrm>
            <a:off x="2351585" y="5949281"/>
            <a:ext cx="8997695" cy="461665"/>
          </a:xfrm>
          <a:prstGeom prst="rect">
            <a:avLst/>
          </a:prstGeom>
        </p:spPr>
        <p:txBody>
          <a:bodyPr wrap="square">
            <a:spAutoFit/>
          </a:bodyPr>
          <a:lstStyle/>
          <a:p>
            <a:r>
              <a:rPr lang="sv-SE" sz="2000" b="1" dirty="0">
                <a:latin typeface="Arial" pitchFamily="34" charset="0"/>
                <a:cs typeface="Arial" pitchFamily="34" charset="0"/>
              </a:rPr>
              <a:t>Note:</a:t>
            </a:r>
            <a:r>
              <a:rPr lang="sv-SE" sz="2000" dirty="0">
                <a:latin typeface="Arial" pitchFamily="34" charset="0"/>
                <a:cs typeface="Arial" pitchFamily="34" charset="0"/>
              </a:rPr>
              <a:t>  The reaction </a:t>
            </a:r>
            <a:r>
              <a:rPr lang="en-US" sz="2000" b="1" dirty="0">
                <a:solidFill>
                  <a:srgbClr val="E818CA"/>
                </a:solidFill>
                <a:latin typeface="Arial" pitchFamily="34" charset="0"/>
                <a:cs typeface="Arial" pitchFamily="34" charset="0"/>
              </a:rPr>
              <a:t>rates</a:t>
            </a:r>
            <a:r>
              <a:rPr lang="sv-SE" sz="2000" dirty="0">
                <a:latin typeface="Arial" pitchFamily="34" charset="0"/>
                <a:cs typeface="Arial" pitchFamily="34" charset="0"/>
              </a:rPr>
              <a:t> in the above </a:t>
            </a:r>
            <a:r>
              <a:rPr lang="en-US" sz="2400" b="1" dirty="0">
                <a:solidFill>
                  <a:srgbClr val="FFC000"/>
                </a:solidFill>
                <a:latin typeface="Arial" pitchFamily="34" charset="0"/>
                <a:cs typeface="Arial" pitchFamily="34" charset="0"/>
              </a:rPr>
              <a:t>mole balances </a:t>
            </a:r>
            <a:r>
              <a:rPr lang="sv-SE" sz="2000" dirty="0">
                <a:latin typeface="Arial" pitchFamily="34" charset="0"/>
                <a:cs typeface="Arial" pitchFamily="34" charset="0"/>
              </a:rPr>
              <a:t>are net rates. </a:t>
            </a:r>
          </a:p>
        </p:txBody>
      </p:sp>
    </p:spTree>
    <p:extLst>
      <p:ext uri="{BB962C8B-B14F-4D97-AF65-F5344CB8AC3E}">
        <p14:creationId xmlns:p14="http://schemas.microsoft.com/office/powerpoint/2010/main" val="563735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 17"/>
          <p:cNvGrpSpPr/>
          <p:nvPr/>
        </p:nvGrpSpPr>
        <p:grpSpPr>
          <a:xfrm>
            <a:off x="2432051" y="1622425"/>
            <a:ext cx="7548563" cy="5029200"/>
            <a:chOff x="908050" y="1393825"/>
            <a:chExt cx="7548563" cy="5060950"/>
          </a:xfrm>
        </p:grpSpPr>
        <p:graphicFrame>
          <p:nvGraphicFramePr>
            <p:cNvPr id="3" name="Object 3"/>
            <p:cNvGraphicFramePr>
              <a:graphicFrameLocks noChangeAspect="1"/>
            </p:cNvGraphicFramePr>
            <p:nvPr/>
          </p:nvGraphicFramePr>
          <p:xfrm>
            <a:off x="1720850" y="1393825"/>
            <a:ext cx="1555750" cy="1107083"/>
          </p:xfrm>
          <a:graphic>
            <a:graphicData uri="http://schemas.openxmlformats.org/presentationml/2006/ole">
              <mc:AlternateContent xmlns:mc="http://schemas.openxmlformats.org/markup-compatibility/2006">
                <mc:Choice xmlns:v="urn:schemas-microsoft-com:vml" Requires="v">
                  <p:oleObj spid="_x0000_s4106" name="Equation" r:id="rId3" imgW="596641" imgH="393529" progId="Equation.3">
                    <p:embed/>
                  </p:oleObj>
                </mc:Choice>
                <mc:Fallback>
                  <p:oleObj name="Equation" r:id="rId3" imgW="596641" imgH="393529"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0850" y="1393825"/>
                          <a:ext cx="1555750" cy="1107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7411" name="Object 3"/>
            <p:cNvGraphicFramePr>
              <a:graphicFrameLocks noChangeAspect="1"/>
            </p:cNvGraphicFramePr>
            <p:nvPr/>
          </p:nvGraphicFramePr>
          <p:xfrm>
            <a:off x="6067425" y="1393825"/>
            <a:ext cx="1492250" cy="1107083"/>
          </p:xfrm>
          <a:graphic>
            <a:graphicData uri="http://schemas.openxmlformats.org/presentationml/2006/ole">
              <mc:AlternateContent xmlns:mc="http://schemas.openxmlformats.org/markup-compatibility/2006">
                <mc:Choice xmlns:v="urn:schemas-microsoft-com:vml" Requires="v">
                  <p:oleObj spid="_x0000_s4107" name="Equation" r:id="rId5" imgW="571252" imgH="393529" progId="Equation.3">
                    <p:embed/>
                  </p:oleObj>
                </mc:Choice>
                <mc:Fallback>
                  <p:oleObj name="Equation" r:id="rId5" imgW="571252" imgH="39352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67425" y="1393825"/>
                          <a:ext cx="1492250" cy="1107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7412" name="Object 4"/>
            <p:cNvGraphicFramePr>
              <a:graphicFrameLocks noChangeAspect="1"/>
            </p:cNvGraphicFramePr>
            <p:nvPr/>
          </p:nvGraphicFramePr>
          <p:xfrm>
            <a:off x="1109663" y="2531261"/>
            <a:ext cx="2816225" cy="1214117"/>
          </p:xfrm>
          <a:graphic>
            <a:graphicData uri="http://schemas.openxmlformats.org/presentationml/2006/ole">
              <mc:AlternateContent xmlns:mc="http://schemas.openxmlformats.org/markup-compatibility/2006">
                <mc:Choice xmlns:v="urn:schemas-microsoft-com:vml" Requires="v">
                  <p:oleObj spid="_x0000_s4108" name="Equation" r:id="rId7" imgW="1079032" imgH="431613" progId="Equation.3">
                    <p:embed/>
                  </p:oleObj>
                </mc:Choice>
                <mc:Fallback>
                  <p:oleObj name="Equation" r:id="rId7" imgW="1079032" imgH="431613"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09663" y="2531261"/>
                          <a:ext cx="2816225" cy="12141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7413" name="Object 5"/>
            <p:cNvGraphicFramePr>
              <a:graphicFrameLocks noChangeAspect="1"/>
            </p:cNvGraphicFramePr>
            <p:nvPr/>
          </p:nvGraphicFramePr>
          <p:xfrm>
            <a:off x="908050" y="3866789"/>
            <a:ext cx="3213100" cy="1214117"/>
          </p:xfrm>
          <a:graphic>
            <a:graphicData uri="http://schemas.openxmlformats.org/presentationml/2006/ole">
              <mc:AlternateContent xmlns:mc="http://schemas.openxmlformats.org/markup-compatibility/2006">
                <mc:Choice xmlns:v="urn:schemas-microsoft-com:vml" Requires="v">
                  <p:oleObj spid="_x0000_s4109" name="Equation" r:id="rId9" imgW="1231366" imgH="431613" progId="Equation.3">
                    <p:embed/>
                  </p:oleObj>
                </mc:Choice>
                <mc:Fallback>
                  <p:oleObj name="Equation" r:id="rId9" imgW="1231366" imgH="431613"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08050" y="3866789"/>
                          <a:ext cx="3213100" cy="12141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7414" name="Object 6"/>
            <p:cNvGraphicFramePr>
              <a:graphicFrameLocks noChangeAspect="1"/>
            </p:cNvGraphicFramePr>
            <p:nvPr/>
          </p:nvGraphicFramePr>
          <p:xfrm>
            <a:off x="1006475" y="5240658"/>
            <a:ext cx="3114675" cy="1214117"/>
          </p:xfrm>
          <a:graphic>
            <a:graphicData uri="http://schemas.openxmlformats.org/presentationml/2006/ole">
              <mc:AlternateContent xmlns:mc="http://schemas.openxmlformats.org/markup-compatibility/2006">
                <mc:Choice xmlns:v="urn:schemas-microsoft-com:vml" Requires="v">
                  <p:oleObj spid="_x0000_s4110" name="Equation" r:id="rId11" imgW="1193800" imgH="431800" progId="Equation.3">
                    <p:embed/>
                  </p:oleObj>
                </mc:Choice>
                <mc:Fallback>
                  <p:oleObj name="Equation" r:id="rId11" imgW="1193800" imgH="4318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06475" y="5240658"/>
                          <a:ext cx="3114675" cy="12141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7415" name="Object 7"/>
            <p:cNvGraphicFramePr>
              <a:graphicFrameLocks noChangeAspect="1"/>
            </p:cNvGraphicFramePr>
            <p:nvPr/>
          </p:nvGraphicFramePr>
          <p:xfrm>
            <a:off x="5562600" y="2531261"/>
            <a:ext cx="2684463" cy="1214117"/>
          </p:xfrm>
          <a:graphic>
            <a:graphicData uri="http://schemas.openxmlformats.org/presentationml/2006/ole">
              <mc:AlternateContent xmlns:mc="http://schemas.openxmlformats.org/markup-compatibility/2006">
                <mc:Choice xmlns:v="urn:schemas-microsoft-com:vml" Requires="v">
                  <p:oleObj spid="_x0000_s4111" name="Equation" r:id="rId13" imgW="1028254" imgH="431613" progId="Equation.3">
                    <p:embed/>
                  </p:oleObj>
                </mc:Choice>
                <mc:Fallback>
                  <p:oleObj name="Equation" r:id="rId13" imgW="1028254" imgH="431613"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562600" y="2531261"/>
                          <a:ext cx="2684463" cy="12141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7416" name="Object 8"/>
            <p:cNvGraphicFramePr>
              <a:graphicFrameLocks noChangeAspect="1"/>
            </p:cNvGraphicFramePr>
            <p:nvPr/>
          </p:nvGraphicFramePr>
          <p:xfrm>
            <a:off x="5394325" y="5240658"/>
            <a:ext cx="3011488" cy="1214117"/>
          </p:xfrm>
          <a:graphic>
            <a:graphicData uri="http://schemas.openxmlformats.org/presentationml/2006/ole">
              <mc:AlternateContent xmlns:mc="http://schemas.openxmlformats.org/markup-compatibility/2006">
                <mc:Choice xmlns:v="urn:schemas-microsoft-com:vml" Requires="v">
                  <p:oleObj spid="_x0000_s4112" name="Equation" r:id="rId15" imgW="1155700" imgH="431800" progId="Equation.3">
                    <p:embed/>
                  </p:oleObj>
                </mc:Choice>
                <mc:Fallback>
                  <p:oleObj name="Equation" r:id="rId15" imgW="1155700" imgH="43180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394325" y="5240658"/>
                          <a:ext cx="3011488" cy="12141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7417" name="Object 9"/>
            <p:cNvGraphicFramePr>
              <a:graphicFrameLocks noChangeAspect="1"/>
            </p:cNvGraphicFramePr>
            <p:nvPr/>
          </p:nvGraphicFramePr>
          <p:xfrm>
            <a:off x="5376863" y="3866789"/>
            <a:ext cx="3079750" cy="1214117"/>
          </p:xfrm>
          <a:graphic>
            <a:graphicData uri="http://schemas.openxmlformats.org/presentationml/2006/ole">
              <mc:AlternateContent xmlns:mc="http://schemas.openxmlformats.org/markup-compatibility/2006">
                <mc:Choice xmlns:v="urn:schemas-microsoft-com:vml" Requires="v">
                  <p:oleObj spid="_x0000_s4113" name="Equation" r:id="rId17" imgW="1180588" imgH="431613" progId="Equation.3">
                    <p:embed/>
                  </p:oleObj>
                </mc:Choice>
                <mc:Fallback>
                  <p:oleObj name="Equation" r:id="rId17" imgW="1180588" imgH="431613"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376863" y="3866789"/>
                          <a:ext cx="3079750" cy="12141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pSp>
      <p:grpSp>
        <p:nvGrpSpPr>
          <p:cNvPr id="4" name="Grupp 18"/>
          <p:cNvGrpSpPr/>
          <p:nvPr/>
        </p:nvGrpSpPr>
        <p:grpSpPr>
          <a:xfrm>
            <a:off x="3875126" y="457200"/>
            <a:ext cx="4525130" cy="1143796"/>
            <a:chOff x="3048000" y="838200"/>
            <a:chExt cx="3049590" cy="1810018"/>
          </a:xfrm>
        </p:grpSpPr>
        <p:cxnSp>
          <p:nvCxnSpPr>
            <p:cNvPr id="14" name="Rak pil 13"/>
            <p:cNvCxnSpPr/>
            <p:nvPr/>
          </p:nvCxnSpPr>
          <p:spPr>
            <a:xfrm rot="10800000" flipV="1">
              <a:off x="3048000" y="838200"/>
              <a:ext cx="1524000" cy="5334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5" name="Rak pil 14"/>
            <p:cNvCxnSpPr/>
            <p:nvPr/>
          </p:nvCxnSpPr>
          <p:spPr>
            <a:xfrm rot="10800000" flipH="1" flipV="1">
              <a:off x="4572000" y="838200"/>
              <a:ext cx="1524000" cy="5334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6" name="Rak pil 15"/>
            <p:cNvCxnSpPr/>
            <p:nvPr/>
          </p:nvCxnSpPr>
          <p:spPr>
            <a:xfrm rot="5400000">
              <a:off x="2749088" y="2345598"/>
              <a:ext cx="604180" cy="105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7" name="Rak pil 16"/>
            <p:cNvCxnSpPr/>
            <p:nvPr/>
          </p:nvCxnSpPr>
          <p:spPr>
            <a:xfrm rot="5400000">
              <a:off x="5821662" y="2371031"/>
              <a:ext cx="551855" cy="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sp>
        <p:nvSpPr>
          <p:cNvPr id="20" name="textruta 19"/>
          <p:cNvSpPr txBox="1"/>
          <p:nvPr/>
        </p:nvSpPr>
        <p:spPr>
          <a:xfrm>
            <a:off x="3489326" y="726757"/>
            <a:ext cx="1158875" cy="523220"/>
          </a:xfrm>
          <a:prstGeom prst="rect">
            <a:avLst/>
          </a:prstGeom>
          <a:noFill/>
        </p:spPr>
        <p:txBody>
          <a:bodyPr wrap="square" rtlCol="0">
            <a:spAutoFit/>
          </a:bodyPr>
          <a:lstStyle/>
          <a:p>
            <a:r>
              <a:rPr lang="en-US" sz="2800" dirty="0">
                <a:solidFill>
                  <a:srgbClr val="0070C0"/>
                </a:solidFill>
                <a:latin typeface="Arial" pitchFamily="34" charset="0"/>
                <a:cs typeface="Arial" pitchFamily="34" charset="0"/>
              </a:rPr>
              <a:t>Batch</a:t>
            </a:r>
            <a:endParaRPr lang="sv-SE" sz="3600" b="1" dirty="0">
              <a:ln w="12700">
                <a:solidFill>
                  <a:srgbClr val="000000">
                    <a:satMod val="155000"/>
                  </a:srgbClr>
                </a:solidFill>
                <a:prstDash val="solid"/>
              </a:ln>
              <a:solidFill>
                <a:srgbClr val="0070C0"/>
              </a:solidFill>
              <a:effectLst>
                <a:outerShdw blurRad="41275" dist="20320" dir="1800000" algn="tl" rotWithShape="0">
                  <a:srgbClr val="000000">
                    <a:alpha val="40000"/>
                  </a:srgbClr>
                </a:outerShdw>
              </a:effectLst>
              <a:latin typeface="Arial" pitchFamily="34" charset="0"/>
              <a:ea typeface="+mj-ea"/>
              <a:cs typeface="Arial" pitchFamily="34" charset="0"/>
            </a:endParaRPr>
          </a:p>
        </p:txBody>
      </p:sp>
      <p:sp>
        <p:nvSpPr>
          <p:cNvPr id="21" name="textruta 20"/>
          <p:cNvSpPr txBox="1"/>
          <p:nvPr/>
        </p:nvSpPr>
        <p:spPr>
          <a:xfrm>
            <a:off x="7985126" y="762000"/>
            <a:ext cx="1158875" cy="523220"/>
          </a:xfrm>
          <a:prstGeom prst="rect">
            <a:avLst/>
          </a:prstGeom>
          <a:noFill/>
        </p:spPr>
        <p:txBody>
          <a:bodyPr wrap="square" rtlCol="0">
            <a:spAutoFit/>
          </a:bodyPr>
          <a:lstStyle/>
          <a:p>
            <a:r>
              <a:rPr lang="en-US" sz="2800" dirty="0">
                <a:solidFill>
                  <a:srgbClr val="FF00FF"/>
                </a:solidFill>
                <a:latin typeface="Arial" pitchFamily="34" charset="0"/>
                <a:cs typeface="Arial" pitchFamily="34" charset="0"/>
              </a:rPr>
              <a:t>Flow</a:t>
            </a:r>
            <a:endParaRPr lang="sv-SE" sz="2800" b="1" dirty="0">
              <a:ln w="12700">
                <a:solidFill>
                  <a:srgbClr val="000000">
                    <a:satMod val="155000"/>
                  </a:srgbClr>
                </a:solidFill>
                <a:prstDash val="solid"/>
              </a:ln>
              <a:effectLst>
                <a:outerShdw blurRad="41275" dist="20320" dir="1800000" algn="tl" rotWithShape="0">
                  <a:srgbClr val="000000">
                    <a:alpha val="40000"/>
                  </a:srgbClr>
                </a:outerShdw>
              </a:effectLst>
              <a:latin typeface="Arial" pitchFamily="34" charset="0"/>
              <a:ea typeface="+mj-ea"/>
              <a:cs typeface="Arial" pitchFamily="34" charset="0"/>
            </a:endParaRPr>
          </a:p>
        </p:txBody>
      </p:sp>
      <p:sp>
        <p:nvSpPr>
          <p:cNvPr id="22" name="Slide Number Placeholder 21"/>
          <p:cNvSpPr>
            <a:spLocks noGrp="1"/>
          </p:cNvSpPr>
          <p:nvPr>
            <p:ph type="sldNum" sz="quarter" idx="12"/>
          </p:nvPr>
        </p:nvSpPr>
        <p:spPr/>
        <p:txBody>
          <a:bodyPr/>
          <a:lstStyle/>
          <a:p>
            <a:fld id="{7E8078BA-47AF-BA4B-9ED3-ACB5F50E2099}" type="slidenum">
              <a:rPr lang="sv-SE" smtClean="0">
                <a:latin typeface="Arial" pitchFamily="34" charset="0"/>
                <a:cs typeface="Arial" pitchFamily="34" charset="0"/>
              </a:rPr>
              <a:pPr/>
              <a:t>27</a:t>
            </a:fld>
            <a:endParaRPr lang="sv-SE">
              <a:latin typeface="Arial" pitchFamily="34" charset="0"/>
              <a:cs typeface="Arial" pitchFamily="34" charset="0"/>
            </a:endParaRPr>
          </a:p>
        </p:txBody>
      </p:sp>
    </p:spTree>
    <p:extLst>
      <p:ext uri="{BB962C8B-B14F-4D97-AF65-F5344CB8AC3E}">
        <p14:creationId xmlns:p14="http://schemas.microsoft.com/office/powerpoint/2010/main" val="13506451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p:cNvSpPr txBox="1"/>
          <p:nvPr/>
        </p:nvSpPr>
        <p:spPr>
          <a:xfrm>
            <a:off x="2455863" y="3356992"/>
            <a:ext cx="7890404" cy="2677656"/>
          </a:xfrm>
          <a:prstGeom prst="rect">
            <a:avLst/>
          </a:prstGeom>
          <a:noFill/>
        </p:spPr>
        <p:txBody>
          <a:bodyPr wrap="square" rtlCol="0">
            <a:spAutoFit/>
          </a:bodyPr>
          <a:lstStyle/>
          <a:p>
            <a:r>
              <a:rPr lang="sv-SE" sz="2400" dirty="0">
                <a:latin typeface="Arial" pitchFamily="34" charset="0"/>
                <a:cs typeface="Arial" pitchFamily="34" charset="0"/>
              </a:rPr>
              <a:t>Note: We could use the gas phase mole balances for </a:t>
            </a:r>
            <a:r>
              <a:rPr lang="sv-SE" sz="2400" b="1" dirty="0">
                <a:latin typeface="Arial" pitchFamily="34" charset="0"/>
                <a:cs typeface="Arial" pitchFamily="34" charset="0"/>
              </a:rPr>
              <a:t>liquids</a:t>
            </a:r>
            <a:r>
              <a:rPr lang="sv-SE" sz="2400" dirty="0">
                <a:latin typeface="Arial" pitchFamily="34" charset="0"/>
                <a:cs typeface="Arial" pitchFamily="34" charset="0"/>
              </a:rPr>
              <a:t> and then just express the concentration as:</a:t>
            </a:r>
          </a:p>
          <a:p>
            <a:endParaRPr lang="sv-SE" sz="2400" dirty="0">
              <a:latin typeface="Arial" pitchFamily="34" charset="0"/>
              <a:cs typeface="Arial" pitchFamily="34" charset="0"/>
            </a:endParaRPr>
          </a:p>
          <a:p>
            <a:r>
              <a:rPr lang="en-US" sz="2400" dirty="0">
                <a:solidFill>
                  <a:srgbClr val="FF00FF"/>
                </a:solidFill>
                <a:latin typeface="Arial" pitchFamily="34" charset="0"/>
                <a:cs typeface="Arial" pitchFamily="34" charset="0"/>
              </a:rPr>
              <a:t>Flow:</a:t>
            </a:r>
            <a:endParaRPr lang="sv-SE" sz="2400" dirty="0">
              <a:latin typeface="Arial" pitchFamily="34" charset="0"/>
              <a:cs typeface="Arial" pitchFamily="34" charset="0"/>
            </a:endParaRPr>
          </a:p>
          <a:p>
            <a:endParaRPr lang="sv-SE" sz="2400" dirty="0">
              <a:latin typeface="Arial" pitchFamily="34" charset="0"/>
              <a:cs typeface="Arial" pitchFamily="34" charset="0"/>
            </a:endParaRPr>
          </a:p>
          <a:p>
            <a:endParaRPr lang="sv-SE" sz="2400" dirty="0">
              <a:latin typeface="Arial" pitchFamily="34" charset="0"/>
              <a:cs typeface="Arial" pitchFamily="34" charset="0"/>
            </a:endParaRPr>
          </a:p>
          <a:p>
            <a:r>
              <a:rPr lang="en-US" sz="2400" dirty="0">
                <a:solidFill>
                  <a:srgbClr val="0070C0"/>
                </a:solidFill>
                <a:latin typeface="Arial" pitchFamily="34" charset="0"/>
                <a:cs typeface="Arial" pitchFamily="34" charset="0"/>
              </a:rPr>
              <a:t>Batch:</a:t>
            </a:r>
            <a:endParaRPr lang="sv-SE" sz="24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2" name="Title 1"/>
          <p:cNvSpPr>
            <a:spLocks noGrp="1"/>
          </p:cNvSpPr>
          <p:nvPr>
            <p:ph type="title"/>
          </p:nvPr>
        </p:nvSpPr>
        <p:spPr/>
        <p:txBody>
          <a:bodyPr>
            <a:normAutofit/>
          </a:bodyPr>
          <a:lstStyle/>
          <a:p>
            <a:r>
              <a:rPr lang="en-US" dirty="0" smtClean="0">
                <a:solidFill>
                  <a:srgbClr val="00B050"/>
                </a:solidFill>
                <a:latin typeface="Arial" pitchFamily="34" charset="0"/>
                <a:cs typeface="Arial" pitchFamily="34" charset="0"/>
              </a:rPr>
              <a:t>Stoichiometry</a:t>
            </a:r>
            <a:endParaRPr lang="en-US" dirty="0"/>
          </a:p>
        </p:txBody>
      </p:sp>
      <p:sp>
        <p:nvSpPr>
          <p:cNvPr id="8" name="Slide Number Placeholder 7"/>
          <p:cNvSpPr>
            <a:spLocks noGrp="1"/>
          </p:cNvSpPr>
          <p:nvPr>
            <p:ph type="sldNum" sz="quarter" idx="12"/>
          </p:nvPr>
        </p:nvSpPr>
        <p:spPr/>
        <p:txBody>
          <a:bodyPr/>
          <a:lstStyle/>
          <a:p>
            <a:fld id="{7E8078BA-47AF-BA4B-9ED3-ACB5F50E2099}" type="slidenum">
              <a:rPr lang="sv-SE" smtClean="0"/>
              <a:pPr/>
              <a:t>28</a:t>
            </a:fld>
            <a:endParaRPr lang="sv-SE"/>
          </a:p>
        </p:txBody>
      </p:sp>
      <p:sp>
        <p:nvSpPr>
          <p:cNvPr id="12" name="textruta 2"/>
          <p:cNvSpPr txBox="1"/>
          <p:nvPr/>
        </p:nvSpPr>
        <p:spPr>
          <a:xfrm>
            <a:off x="2454068" y="1528337"/>
            <a:ext cx="7890404" cy="584775"/>
          </a:xfrm>
          <a:prstGeom prst="rect">
            <a:avLst/>
          </a:prstGeom>
          <a:noFill/>
        </p:spPr>
        <p:txBody>
          <a:bodyPr wrap="square" rtlCol="0">
            <a:spAutoFit/>
          </a:bodyPr>
          <a:lstStyle/>
          <a:p>
            <a:r>
              <a:rPr lang="en-US" sz="3200" dirty="0">
                <a:latin typeface="Arial" pitchFamily="34" charset="0"/>
                <a:cs typeface="Arial" pitchFamily="34" charset="0"/>
              </a:rPr>
              <a:t>Concentration of </a:t>
            </a:r>
            <a:r>
              <a:rPr lang="en-US" sz="3200" dirty="0">
                <a:solidFill>
                  <a:schemeClr val="accent6">
                    <a:lumMod val="75000"/>
                  </a:schemeClr>
                </a:solidFill>
                <a:latin typeface="Arial" pitchFamily="34" charset="0"/>
                <a:cs typeface="Arial" pitchFamily="34" charset="0"/>
              </a:rPr>
              <a:t>Gas:</a:t>
            </a:r>
            <a:endParaRPr lang="sv-SE" sz="2600" dirty="0"/>
          </a:p>
        </p:txBody>
      </p:sp>
      <p:graphicFrame>
        <p:nvGraphicFramePr>
          <p:cNvPr id="299012" name="Object 4"/>
          <p:cNvGraphicFramePr>
            <a:graphicFrameLocks noChangeAspect="1"/>
          </p:cNvGraphicFramePr>
          <p:nvPr>
            <p:extLst/>
          </p:nvPr>
        </p:nvGraphicFramePr>
        <p:xfrm>
          <a:off x="2567608" y="2132856"/>
          <a:ext cx="6674048" cy="1183506"/>
        </p:xfrm>
        <a:graphic>
          <a:graphicData uri="http://schemas.openxmlformats.org/presentationml/2006/ole">
            <mc:AlternateContent xmlns:mc="http://schemas.openxmlformats.org/markup-compatibility/2006">
              <mc:Choice xmlns:v="urn:schemas-microsoft-com:vml" Requires="v">
                <p:oleObj spid="_x0000_s5125" name="Equation" r:id="rId3" imgW="2921000" imgH="482600" progId="Equation.3">
                  <p:embed/>
                </p:oleObj>
              </mc:Choice>
              <mc:Fallback>
                <p:oleObj name="Equation" r:id="rId3" imgW="2921000" imgH="482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7608" y="2132856"/>
                        <a:ext cx="6674048" cy="11835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99014" name="Object 6"/>
          <p:cNvGraphicFramePr>
            <a:graphicFrameLocks noChangeAspect="1"/>
          </p:cNvGraphicFramePr>
          <p:nvPr>
            <p:extLst/>
          </p:nvPr>
        </p:nvGraphicFramePr>
        <p:xfrm>
          <a:off x="3742608" y="4221088"/>
          <a:ext cx="1243355" cy="1007410"/>
        </p:xfrm>
        <a:graphic>
          <a:graphicData uri="http://schemas.openxmlformats.org/presentationml/2006/ole">
            <mc:AlternateContent xmlns:mc="http://schemas.openxmlformats.org/markup-compatibility/2006">
              <mc:Choice xmlns:v="urn:schemas-microsoft-com:vml" Requires="v">
                <p:oleObj spid="_x0000_s5126" name="Equation" r:id="rId5" imgW="571252" imgH="431613" progId="Equation.3">
                  <p:embed/>
                </p:oleObj>
              </mc:Choice>
              <mc:Fallback>
                <p:oleObj name="Equation" r:id="rId5" imgW="571252" imgH="431613"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42608" y="4221088"/>
                        <a:ext cx="1243355" cy="100741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9015" name="Object 7"/>
          <p:cNvGraphicFramePr>
            <a:graphicFrameLocks noChangeAspect="1"/>
          </p:cNvGraphicFramePr>
          <p:nvPr>
            <p:extLst/>
          </p:nvPr>
        </p:nvGraphicFramePr>
        <p:xfrm>
          <a:off x="3751684" y="5373216"/>
          <a:ext cx="1298297" cy="1008112"/>
        </p:xfrm>
        <a:graphic>
          <a:graphicData uri="http://schemas.openxmlformats.org/presentationml/2006/ole">
            <mc:AlternateContent xmlns:mc="http://schemas.openxmlformats.org/markup-compatibility/2006">
              <mc:Choice xmlns:v="urn:schemas-microsoft-com:vml" Requires="v">
                <p:oleObj spid="_x0000_s5127" name="Equation" r:id="rId7" imgW="596900" imgH="431800" progId="Equation.3">
                  <p:embed/>
                </p:oleObj>
              </mc:Choice>
              <mc:Fallback>
                <p:oleObj name="Equation" r:id="rId7" imgW="596900" imgH="4318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51684" y="5373216"/>
                        <a:ext cx="1298297" cy="1008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1647337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 A: </a:t>
            </a:r>
            <a:r>
              <a:rPr lang="en-US" dirty="0" smtClean="0">
                <a:solidFill>
                  <a:srgbClr val="0070C0"/>
                </a:solidFill>
                <a:cs typeface="Arial" pitchFamily="34" charset="0"/>
              </a:rPr>
              <a:t>Liquid Phase </a:t>
            </a:r>
            <a:r>
              <a:rPr lang="en-US" dirty="0" smtClean="0">
                <a:solidFill>
                  <a:srgbClr val="FF00FF"/>
                </a:solidFill>
                <a:cs typeface="Arial" pitchFamily="34" charset="0"/>
              </a:rPr>
              <a:t>PFR</a:t>
            </a:r>
            <a:endParaRPr lang="en-US" dirty="0"/>
          </a:p>
        </p:txBody>
      </p:sp>
      <p:sp>
        <p:nvSpPr>
          <p:cNvPr id="3" name="Slide Number Placeholder 2"/>
          <p:cNvSpPr>
            <a:spLocks noGrp="1"/>
          </p:cNvSpPr>
          <p:nvPr>
            <p:ph type="sldNum" sz="quarter" idx="12"/>
          </p:nvPr>
        </p:nvSpPr>
        <p:spPr/>
        <p:txBody>
          <a:bodyPr/>
          <a:lstStyle/>
          <a:p>
            <a:fld id="{7E8078BA-47AF-BA4B-9ED3-ACB5F50E2099}" type="slidenum">
              <a:rPr lang="sv-SE" smtClean="0"/>
              <a:pPr/>
              <a:t>29</a:t>
            </a:fld>
            <a:endParaRPr lang="sv-SE"/>
          </a:p>
        </p:txBody>
      </p:sp>
      <p:grpSp>
        <p:nvGrpSpPr>
          <p:cNvPr id="4" name="Grupp 17"/>
          <p:cNvGrpSpPr/>
          <p:nvPr/>
        </p:nvGrpSpPr>
        <p:grpSpPr>
          <a:xfrm>
            <a:off x="2438400" y="4646638"/>
            <a:ext cx="8026400" cy="1669455"/>
            <a:chOff x="381000" y="4321175"/>
            <a:chExt cx="8305800" cy="1669455"/>
          </a:xfrm>
        </p:grpSpPr>
        <p:sp>
          <p:nvSpPr>
            <p:cNvPr id="5" name="Rektangel 9"/>
            <p:cNvSpPr/>
            <p:nvPr/>
          </p:nvSpPr>
          <p:spPr>
            <a:xfrm>
              <a:off x="381000" y="5067300"/>
              <a:ext cx="8305800" cy="923330"/>
            </a:xfrm>
            <a:prstGeom prst="rect">
              <a:avLst/>
            </a:prstGeom>
          </p:spPr>
          <p:txBody>
            <a:bodyPr wrap="square">
              <a:spAutoFit/>
            </a:bodyPr>
            <a:lstStyle/>
            <a:p>
              <a:r>
                <a:rPr lang="sv-SE" sz="2600" dirty="0">
                  <a:latin typeface="Arial" pitchFamily="34" charset="0"/>
                  <a:cs typeface="Arial" pitchFamily="34" charset="0"/>
                </a:rPr>
                <a:t>NOTE: The specific reaction </a:t>
              </a:r>
              <a:r>
                <a:rPr lang="en-US" sz="2400" dirty="0">
                  <a:solidFill>
                    <a:srgbClr val="E818CA"/>
                  </a:solidFill>
                  <a:latin typeface="Arial" pitchFamily="34" charset="0"/>
                  <a:cs typeface="Arial" pitchFamily="34" charset="0"/>
                </a:rPr>
                <a:t>rate</a:t>
              </a:r>
              <a:r>
                <a:rPr lang="sv-SE" sz="2600" dirty="0">
                  <a:latin typeface="Arial" pitchFamily="34" charset="0"/>
                  <a:cs typeface="Arial" pitchFamily="34" charset="0"/>
                </a:rPr>
                <a:t> k</a:t>
              </a:r>
              <a:r>
                <a:rPr lang="sv-SE" sz="2600" baseline="-25000" dirty="0">
                  <a:latin typeface="Arial" pitchFamily="34" charset="0"/>
                  <a:cs typeface="Arial" pitchFamily="34" charset="0"/>
                </a:rPr>
                <a:t>2C</a:t>
              </a:r>
              <a:r>
                <a:rPr lang="sv-SE" sz="2600" dirty="0">
                  <a:latin typeface="Arial" pitchFamily="34" charset="0"/>
                  <a:cs typeface="Arial" pitchFamily="34" charset="0"/>
                </a:rPr>
                <a:t> is defined with respect to species C.</a:t>
              </a:r>
            </a:p>
          </p:txBody>
        </p:sp>
        <p:grpSp>
          <p:nvGrpSpPr>
            <p:cNvPr id="6" name="Grupp 13"/>
            <p:cNvGrpSpPr/>
            <p:nvPr/>
          </p:nvGrpSpPr>
          <p:grpSpPr>
            <a:xfrm>
              <a:off x="698053" y="4321175"/>
              <a:ext cx="5894227" cy="550838"/>
              <a:chOff x="698053" y="3444875"/>
              <a:chExt cx="5894227" cy="550838"/>
            </a:xfrm>
          </p:grpSpPr>
          <p:graphicFrame>
            <p:nvGraphicFramePr>
              <p:cNvPr id="7" name="Object 4"/>
              <p:cNvGraphicFramePr>
                <a:graphicFrameLocks noChangeAspect="1"/>
              </p:cNvGraphicFramePr>
              <p:nvPr>
                <p:extLst/>
              </p:nvPr>
            </p:nvGraphicFramePr>
            <p:xfrm>
              <a:off x="698053" y="3446438"/>
              <a:ext cx="3034179" cy="549275"/>
            </p:xfrm>
            <a:graphic>
              <a:graphicData uri="http://schemas.openxmlformats.org/presentationml/2006/ole">
                <mc:AlternateContent xmlns:mc="http://schemas.openxmlformats.org/markup-compatibility/2006">
                  <mc:Choice xmlns:v="urn:schemas-microsoft-com:vml" Requires="v">
                    <p:oleObj spid="_x0000_s6150" name="Equation" r:id="rId3" imgW="1168200" imgH="203040" progId="Equation.3">
                      <p:embed/>
                    </p:oleObj>
                  </mc:Choice>
                  <mc:Fallback>
                    <p:oleObj name="Equation" r:id="rId3" imgW="1168200" imgH="2030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053" y="3446438"/>
                            <a:ext cx="3034179" cy="54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8" name="Object 5"/>
              <p:cNvGraphicFramePr>
                <a:graphicFrameLocks noChangeAspect="1"/>
              </p:cNvGraphicFramePr>
              <p:nvPr/>
            </p:nvGraphicFramePr>
            <p:xfrm>
              <a:off x="4366338" y="3444875"/>
              <a:ext cx="2225942" cy="547688"/>
            </p:xfrm>
            <a:graphic>
              <a:graphicData uri="http://schemas.openxmlformats.org/presentationml/2006/ole">
                <mc:AlternateContent xmlns:mc="http://schemas.openxmlformats.org/markup-compatibility/2006">
                  <mc:Choice xmlns:v="urn:schemas-microsoft-com:vml" Requires="v">
                    <p:oleObj spid="_x0000_s6151" name="Equation" r:id="rId5" imgW="1016000" imgH="241300" progId="Equation.3">
                      <p:embed/>
                    </p:oleObj>
                  </mc:Choice>
                  <mc:Fallback>
                    <p:oleObj name="Equation" r:id="rId5" imgW="1016000" imgH="2413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66338" y="3444875"/>
                            <a:ext cx="2225942" cy="547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pSp>
      </p:grpSp>
      <p:grpSp>
        <p:nvGrpSpPr>
          <p:cNvPr id="9" name="Grupp 14"/>
          <p:cNvGrpSpPr/>
          <p:nvPr/>
        </p:nvGrpSpPr>
        <p:grpSpPr>
          <a:xfrm>
            <a:off x="2438400" y="1628801"/>
            <a:ext cx="8026400" cy="2607985"/>
            <a:chOff x="914400" y="1303338"/>
            <a:chExt cx="8026400" cy="2607985"/>
          </a:xfrm>
        </p:grpSpPr>
        <p:grpSp>
          <p:nvGrpSpPr>
            <p:cNvPr id="10" name="Grupp 12"/>
            <p:cNvGrpSpPr/>
            <p:nvPr/>
          </p:nvGrpSpPr>
          <p:grpSpPr>
            <a:xfrm>
              <a:off x="1223963" y="2227690"/>
              <a:ext cx="5358258" cy="625023"/>
              <a:chOff x="701340" y="2024490"/>
              <a:chExt cx="5544779" cy="625023"/>
            </a:xfrm>
          </p:grpSpPr>
          <p:graphicFrame>
            <p:nvGraphicFramePr>
              <p:cNvPr id="13" name="Object 2"/>
              <p:cNvGraphicFramePr>
                <a:graphicFrameLocks noChangeAspect="1"/>
              </p:cNvGraphicFramePr>
              <p:nvPr>
                <p:extLst/>
              </p:nvPr>
            </p:nvGraphicFramePr>
            <p:xfrm>
              <a:off x="701340" y="2101826"/>
              <a:ext cx="2743411" cy="547687"/>
            </p:xfrm>
            <a:graphic>
              <a:graphicData uri="http://schemas.openxmlformats.org/presentationml/2006/ole">
                <mc:AlternateContent xmlns:mc="http://schemas.openxmlformats.org/markup-compatibility/2006">
                  <mc:Choice xmlns:v="urn:schemas-microsoft-com:vml" Requires="v">
                    <p:oleObj spid="_x0000_s6152" name="Equation" r:id="rId7" imgW="1054080" imgH="203040" progId="Equation.3">
                      <p:embed/>
                    </p:oleObj>
                  </mc:Choice>
                  <mc:Fallback>
                    <p:oleObj name="Equation" r:id="rId7" imgW="1054080" imgH="2030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1340" y="2101826"/>
                            <a:ext cx="2743411" cy="547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4" name="Object 3"/>
              <p:cNvGraphicFramePr>
                <a:graphicFrameLocks noChangeAspect="1"/>
              </p:cNvGraphicFramePr>
              <p:nvPr>
                <p:extLst/>
              </p:nvPr>
            </p:nvGraphicFramePr>
            <p:xfrm>
              <a:off x="4016893" y="2024490"/>
              <a:ext cx="2229226" cy="547687"/>
            </p:xfrm>
            <a:graphic>
              <a:graphicData uri="http://schemas.openxmlformats.org/presentationml/2006/ole">
                <mc:AlternateContent xmlns:mc="http://schemas.openxmlformats.org/markup-compatibility/2006">
                  <mc:Choice xmlns:v="urn:schemas-microsoft-com:vml" Requires="v">
                    <p:oleObj spid="_x0000_s6153" name="Equation" r:id="rId9" imgW="965200" imgH="228600" progId="Equation.3">
                      <p:embed/>
                    </p:oleObj>
                  </mc:Choice>
                  <mc:Fallback>
                    <p:oleObj name="Equation" r:id="rId9" imgW="965200" imgH="2286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16893" y="2024490"/>
                            <a:ext cx="2229226" cy="547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pSp>
        <p:sp>
          <p:nvSpPr>
            <p:cNvPr id="11" name="Rektangel 8"/>
            <p:cNvSpPr/>
            <p:nvPr/>
          </p:nvSpPr>
          <p:spPr>
            <a:xfrm>
              <a:off x="914400" y="2987993"/>
              <a:ext cx="8026400" cy="923330"/>
            </a:xfrm>
            <a:prstGeom prst="rect">
              <a:avLst/>
            </a:prstGeom>
          </p:spPr>
          <p:txBody>
            <a:bodyPr wrap="square">
              <a:spAutoFit/>
            </a:bodyPr>
            <a:lstStyle/>
            <a:p>
              <a:r>
                <a:rPr lang="sv-SE" sz="2600" dirty="0">
                  <a:latin typeface="Arial" pitchFamily="34" charset="0"/>
                  <a:cs typeface="Arial" pitchFamily="34" charset="0"/>
                </a:rPr>
                <a:t>NOTE: The specific reaction </a:t>
              </a:r>
              <a:r>
                <a:rPr lang="en-US" sz="2400" dirty="0">
                  <a:solidFill>
                    <a:srgbClr val="E818CA"/>
                  </a:solidFill>
                  <a:latin typeface="Arial" pitchFamily="34" charset="0"/>
                  <a:cs typeface="Arial" pitchFamily="34" charset="0"/>
                </a:rPr>
                <a:t>rate</a:t>
              </a:r>
              <a:r>
                <a:rPr lang="sv-SE" sz="2600" dirty="0">
                  <a:latin typeface="Arial" pitchFamily="34" charset="0"/>
                  <a:cs typeface="Arial" pitchFamily="34" charset="0"/>
                </a:rPr>
                <a:t> k</a:t>
              </a:r>
              <a:r>
                <a:rPr lang="sv-SE" sz="2600" baseline="-25000" dirty="0">
                  <a:latin typeface="Arial" pitchFamily="34" charset="0"/>
                  <a:cs typeface="Arial" pitchFamily="34" charset="0"/>
                </a:rPr>
                <a:t>1A</a:t>
              </a:r>
              <a:r>
                <a:rPr lang="sv-SE" sz="2600" dirty="0">
                  <a:latin typeface="Arial" pitchFamily="34" charset="0"/>
                  <a:cs typeface="Arial" pitchFamily="34" charset="0"/>
                </a:rPr>
                <a:t> is defined with respect to species A.</a:t>
              </a:r>
            </a:p>
          </p:txBody>
        </p:sp>
        <p:sp>
          <p:nvSpPr>
            <p:cNvPr id="12" name="Rektangel 13"/>
            <p:cNvSpPr/>
            <p:nvPr/>
          </p:nvSpPr>
          <p:spPr>
            <a:xfrm>
              <a:off x="914400" y="1303338"/>
              <a:ext cx="7772400" cy="954107"/>
            </a:xfrm>
            <a:prstGeom prst="rect">
              <a:avLst/>
            </a:prstGeom>
          </p:spPr>
          <p:txBody>
            <a:bodyPr wrap="square">
              <a:spAutoFit/>
            </a:bodyPr>
            <a:lstStyle/>
            <a:p>
              <a:r>
                <a:rPr lang="sv-SE" sz="2800" dirty="0">
                  <a:latin typeface="Arial" pitchFamily="34" charset="0"/>
                  <a:cs typeface="Arial" pitchFamily="34" charset="0"/>
                </a:rPr>
                <a:t>The complex </a:t>
              </a:r>
              <a:r>
                <a:rPr lang="en-US" sz="2800" dirty="0">
                  <a:solidFill>
                    <a:srgbClr val="0070C0"/>
                  </a:solidFill>
                  <a:latin typeface="Arial" pitchFamily="34" charset="0"/>
                  <a:cs typeface="Arial" pitchFamily="34" charset="0"/>
                </a:rPr>
                <a:t>liquid phase </a:t>
              </a:r>
              <a:r>
                <a:rPr lang="sv-SE" sz="2800" dirty="0">
                  <a:latin typeface="Arial" pitchFamily="34" charset="0"/>
                  <a:cs typeface="Arial" pitchFamily="34" charset="0"/>
                </a:rPr>
                <a:t>reactions follow elementary </a:t>
              </a:r>
              <a:r>
                <a:rPr lang="en-US" sz="2800" dirty="0">
                  <a:solidFill>
                    <a:srgbClr val="E818CA"/>
                  </a:solidFill>
                  <a:latin typeface="Arial" pitchFamily="34" charset="0"/>
                  <a:cs typeface="Arial" pitchFamily="34" charset="0"/>
                </a:rPr>
                <a:t>rate laws</a:t>
              </a:r>
              <a:r>
                <a:rPr lang="sv-SE" sz="2800" dirty="0">
                  <a:latin typeface="Arial" pitchFamily="34" charset="0"/>
                  <a:cs typeface="Arial" pitchFamily="34" charset="0"/>
                </a:rPr>
                <a:t>:</a:t>
              </a:r>
            </a:p>
          </p:txBody>
        </p:sp>
      </p:grpSp>
    </p:spTree>
    <p:extLst>
      <p:ext uri="{BB962C8B-B14F-4D97-AF65-F5344CB8AC3E}">
        <p14:creationId xmlns:p14="http://schemas.microsoft.com/office/powerpoint/2010/main" val="6615446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6386" name="Picture 2"/>
          <p:cNvPicPr>
            <a:picLocks noChangeAspect="1" noChangeArrowheads="1"/>
          </p:cNvPicPr>
          <p:nvPr/>
        </p:nvPicPr>
        <p:blipFill>
          <a:blip r:embed="rId2"/>
          <a:srcRect/>
          <a:stretch>
            <a:fillRect/>
          </a:stretch>
        </p:blipFill>
        <p:spPr bwMode="auto">
          <a:xfrm>
            <a:off x="3529014" y="1619250"/>
            <a:ext cx="5133975" cy="3619500"/>
          </a:xfrm>
          <a:prstGeom prst="rect">
            <a:avLst/>
          </a:prstGeom>
          <a:noFill/>
          <a:ln w="9525">
            <a:noFill/>
            <a:miter lim="800000"/>
            <a:headEnd/>
            <a:tailEnd/>
          </a:ln>
          <a:effectLst/>
        </p:spPr>
      </p:pic>
    </p:spTree>
    <p:extLst>
      <p:ext uri="{BB962C8B-B14F-4D97-AF65-F5344CB8AC3E}">
        <p14:creationId xmlns:p14="http://schemas.microsoft.com/office/powerpoint/2010/main" val="19324192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 A: </a:t>
            </a:r>
            <a:r>
              <a:rPr lang="en-US" dirty="0" smtClean="0">
                <a:solidFill>
                  <a:srgbClr val="0070C0"/>
                </a:solidFill>
                <a:cs typeface="Arial" pitchFamily="34" charset="0"/>
              </a:rPr>
              <a:t>Liquid Phase </a:t>
            </a:r>
            <a:r>
              <a:rPr lang="en-US" dirty="0" smtClean="0">
                <a:solidFill>
                  <a:srgbClr val="FF00FF"/>
                </a:solidFill>
                <a:cs typeface="Arial" pitchFamily="34" charset="0"/>
              </a:rPr>
              <a:t>PFR</a:t>
            </a:r>
            <a:endParaRPr lang="en-US" dirty="0"/>
          </a:p>
        </p:txBody>
      </p:sp>
      <p:sp>
        <p:nvSpPr>
          <p:cNvPr id="3" name="Slide Number Placeholder 2"/>
          <p:cNvSpPr>
            <a:spLocks noGrp="1"/>
          </p:cNvSpPr>
          <p:nvPr>
            <p:ph type="sldNum" sz="quarter" idx="12"/>
          </p:nvPr>
        </p:nvSpPr>
        <p:spPr/>
        <p:txBody>
          <a:bodyPr/>
          <a:lstStyle/>
          <a:p>
            <a:fld id="{7E8078BA-47AF-BA4B-9ED3-ACB5F50E2099}" type="slidenum">
              <a:rPr lang="sv-SE" smtClean="0"/>
              <a:pPr/>
              <a:t>30</a:t>
            </a:fld>
            <a:endParaRPr lang="sv-SE"/>
          </a:p>
        </p:txBody>
      </p:sp>
      <p:sp>
        <p:nvSpPr>
          <p:cNvPr id="15" name="Content Placeholder 14"/>
          <p:cNvSpPr>
            <a:spLocks noGrp="1"/>
          </p:cNvSpPr>
          <p:nvPr>
            <p:ph sz="quarter" idx="1"/>
          </p:nvPr>
        </p:nvSpPr>
        <p:spPr/>
        <p:txBody>
          <a:bodyPr/>
          <a:lstStyle/>
          <a:p>
            <a:pPr marL="0" indent="0">
              <a:buNone/>
            </a:pPr>
            <a:r>
              <a:rPr lang="en-US" dirty="0" smtClean="0">
                <a:latin typeface="Arial" pitchFamily="34" charset="0"/>
                <a:cs typeface="Arial" pitchFamily="34" charset="0"/>
              </a:rPr>
              <a:t>Complex Reactions</a:t>
            </a:r>
          </a:p>
          <a:p>
            <a:pPr marL="0" indent="0">
              <a:buNone/>
            </a:pPr>
            <a:endParaRPr lang="en-US" dirty="0" smtClean="0">
              <a:latin typeface="Arial" pitchFamily="34" charset="0"/>
              <a:cs typeface="Arial" pitchFamily="34" charset="0"/>
            </a:endParaRPr>
          </a:p>
          <a:p>
            <a:pPr marL="0" indent="0">
              <a:buNone/>
            </a:pPr>
            <a:endParaRPr lang="en-US" dirty="0">
              <a:latin typeface="Arial" pitchFamily="34" charset="0"/>
              <a:cs typeface="Arial" pitchFamily="34" charset="0"/>
            </a:endParaRPr>
          </a:p>
          <a:p>
            <a:pPr marL="0" indent="0">
              <a:buNone/>
            </a:pPr>
            <a:endParaRPr lang="en-US" dirty="0" smtClean="0">
              <a:latin typeface="Arial" pitchFamily="34" charset="0"/>
              <a:cs typeface="Arial" pitchFamily="34" charset="0"/>
            </a:endParaRPr>
          </a:p>
          <a:p>
            <a:pPr marL="0" indent="0">
              <a:buNone/>
            </a:pPr>
            <a:endParaRPr lang="en-US" sz="1100" dirty="0">
              <a:latin typeface="Arial" pitchFamily="34" charset="0"/>
              <a:cs typeface="Arial" pitchFamily="34" charset="0"/>
            </a:endParaRPr>
          </a:p>
          <a:p>
            <a:pPr marL="0" indent="0">
              <a:buNone/>
            </a:pPr>
            <a:r>
              <a:rPr lang="en-US" b="1" dirty="0" smtClean="0">
                <a:solidFill>
                  <a:srgbClr val="FFC000"/>
                </a:solidFill>
                <a:latin typeface="Arial" pitchFamily="34" charset="0"/>
                <a:cs typeface="Arial" pitchFamily="34" charset="0"/>
              </a:rPr>
              <a:t>1) Mole Balance </a:t>
            </a:r>
            <a:r>
              <a:rPr lang="en-US" dirty="0" smtClean="0">
                <a:latin typeface="Arial" pitchFamily="34" charset="0"/>
                <a:cs typeface="Arial" pitchFamily="34" charset="0"/>
              </a:rPr>
              <a:t>on each and every species</a:t>
            </a:r>
            <a:endParaRPr lang="en-US" b="1" dirty="0">
              <a:solidFill>
                <a:srgbClr val="FFC000"/>
              </a:solidFill>
              <a:latin typeface="Arial" pitchFamily="34" charset="0"/>
              <a:cs typeface="Arial" pitchFamily="34" charset="0"/>
            </a:endParaRPr>
          </a:p>
          <a:p>
            <a:pPr marL="0" indent="0">
              <a:buNone/>
            </a:pPr>
            <a:endParaRPr lang="en-US" dirty="0">
              <a:latin typeface="Arial" pitchFamily="34" charset="0"/>
              <a:cs typeface="Arial" pitchFamily="34" charset="0"/>
            </a:endParaRPr>
          </a:p>
        </p:txBody>
      </p:sp>
      <p:graphicFrame>
        <p:nvGraphicFramePr>
          <p:cNvPr id="16" name="Object 15"/>
          <p:cNvGraphicFramePr>
            <a:graphicFrameLocks noChangeAspect="1"/>
          </p:cNvGraphicFramePr>
          <p:nvPr>
            <p:extLst/>
          </p:nvPr>
        </p:nvGraphicFramePr>
        <p:xfrm>
          <a:off x="2711624" y="2132856"/>
          <a:ext cx="2419350" cy="1096962"/>
        </p:xfrm>
        <a:graphic>
          <a:graphicData uri="http://schemas.openxmlformats.org/presentationml/2006/ole">
            <mc:AlternateContent xmlns:mc="http://schemas.openxmlformats.org/markup-compatibility/2006">
              <mc:Choice xmlns:v="urn:schemas-microsoft-com:vml" Requires="v">
                <p:oleObj spid="_x0000_s7172" name="Equation" r:id="rId3" imgW="1066800" imgH="482600" progId="Equation.3">
                  <p:embed/>
                </p:oleObj>
              </mc:Choice>
              <mc:Fallback>
                <p:oleObj name="Equation" r:id="rId3" imgW="1066800" imgH="482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1624" y="2132856"/>
                        <a:ext cx="2419350" cy="1096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7" name="Object 16"/>
          <p:cNvGraphicFramePr>
            <a:graphicFrameLocks noChangeAspect="1"/>
          </p:cNvGraphicFramePr>
          <p:nvPr>
            <p:extLst/>
          </p:nvPr>
        </p:nvGraphicFramePr>
        <p:xfrm>
          <a:off x="2740224" y="4318530"/>
          <a:ext cx="4651920" cy="2251075"/>
        </p:xfrm>
        <a:graphic>
          <a:graphicData uri="http://schemas.openxmlformats.org/presentationml/2006/ole">
            <mc:AlternateContent xmlns:mc="http://schemas.openxmlformats.org/markup-compatibility/2006">
              <mc:Choice xmlns:v="urn:schemas-microsoft-com:vml" Requires="v">
                <p:oleObj spid="_x0000_s7173" name="Equation" r:id="rId5" imgW="2095200" imgH="990360" progId="Equation.3">
                  <p:embed/>
                </p:oleObj>
              </mc:Choice>
              <mc:Fallback>
                <p:oleObj name="Equation" r:id="rId5" imgW="2095200" imgH="99036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0224" y="4318530"/>
                        <a:ext cx="4651920" cy="2251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066846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 A: </a:t>
            </a:r>
            <a:r>
              <a:rPr lang="en-US" dirty="0" smtClean="0">
                <a:solidFill>
                  <a:srgbClr val="0070C0"/>
                </a:solidFill>
                <a:cs typeface="Arial" pitchFamily="34" charset="0"/>
              </a:rPr>
              <a:t>Liquid Phase </a:t>
            </a:r>
            <a:r>
              <a:rPr lang="en-US" dirty="0" smtClean="0">
                <a:solidFill>
                  <a:srgbClr val="FF00FF"/>
                </a:solidFill>
                <a:cs typeface="Arial" pitchFamily="34" charset="0"/>
              </a:rPr>
              <a:t>PFR</a:t>
            </a:r>
            <a:endParaRPr lang="en-US" dirty="0"/>
          </a:p>
        </p:txBody>
      </p:sp>
      <p:sp>
        <p:nvSpPr>
          <p:cNvPr id="3" name="Slide Number Placeholder 2"/>
          <p:cNvSpPr>
            <a:spLocks noGrp="1"/>
          </p:cNvSpPr>
          <p:nvPr>
            <p:ph type="sldNum" sz="quarter" idx="12"/>
          </p:nvPr>
        </p:nvSpPr>
        <p:spPr/>
        <p:txBody>
          <a:bodyPr/>
          <a:lstStyle/>
          <a:p>
            <a:fld id="{7E8078BA-47AF-BA4B-9ED3-ACB5F50E2099}" type="slidenum">
              <a:rPr lang="sv-SE" smtClean="0"/>
              <a:pPr/>
              <a:t>31</a:t>
            </a:fld>
            <a:endParaRPr lang="sv-SE"/>
          </a:p>
        </p:txBody>
      </p:sp>
      <p:sp>
        <p:nvSpPr>
          <p:cNvPr id="12" name="Rektangel 21"/>
          <p:cNvSpPr/>
          <p:nvPr/>
        </p:nvSpPr>
        <p:spPr>
          <a:xfrm>
            <a:off x="2438400" y="1433415"/>
            <a:ext cx="7135812" cy="4031873"/>
          </a:xfrm>
          <a:prstGeom prst="rect">
            <a:avLst/>
          </a:prstGeom>
        </p:spPr>
        <p:txBody>
          <a:bodyPr>
            <a:spAutoFit/>
          </a:bodyPr>
          <a:lstStyle/>
          <a:p>
            <a:pPr>
              <a:defRPr/>
            </a:pPr>
            <a:r>
              <a:rPr lang="en-US" sz="2800" b="1" dirty="0">
                <a:solidFill>
                  <a:srgbClr val="E818CA"/>
                </a:solidFill>
                <a:latin typeface="Arial" pitchFamily="34" charset="0"/>
                <a:cs typeface="Arial" pitchFamily="34" charset="0"/>
              </a:rPr>
              <a:t>2) Rate Laws:</a:t>
            </a:r>
          </a:p>
          <a:p>
            <a:pPr marL="514350" indent="-514350">
              <a:defRPr/>
            </a:pPr>
            <a:r>
              <a:rPr lang="en-US" sz="2400" b="1" dirty="0">
                <a:ln w="12700">
                  <a:noFill/>
                  <a:prstDash val="solid"/>
                </a:ln>
                <a:latin typeface="Arial" pitchFamily="34" charset="0"/>
                <a:cs typeface="Arial" pitchFamily="34" charset="0"/>
              </a:rPr>
              <a:t>	Net </a:t>
            </a:r>
            <a:r>
              <a:rPr lang="en-US" sz="2400" b="1" dirty="0">
                <a:latin typeface="Arial" pitchFamily="34" charset="0"/>
                <a:cs typeface="Arial" pitchFamily="34" charset="0"/>
              </a:rPr>
              <a:t>Rates </a:t>
            </a:r>
            <a:endParaRPr lang="en-US" sz="2600" u="sng" dirty="0">
              <a:latin typeface="Arial" pitchFamily="34" charset="0"/>
              <a:cs typeface="Arial" pitchFamily="34" charset="0"/>
            </a:endParaRPr>
          </a:p>
          <a:p>
            <a:pPr marL="514350" indent="-514350">
              <a:defRPr/>
            </a:pPr>
            <a:endParaRPr lang="en-US" sz="2600" dirty="0">
              <a:latin typeface="Arial" pitchFamily="34" charset="0"/>
              <a:cs typeface="Arial" pitchFamily="34" charset="0"/>
            </a:endParaRPr>
          </a:p>
          <a:p>
            <a:pPr marL="514350" indent="-514350">
              <a:defRPr/>
            </a:pPr>
            <a:endParaRPr lang="en-US" sz="2600" dirty="0">
              <a:latin typeface="Arial" pitchFamily="34" charset="0"/>
              <a:cs typeface="Arial" pitchFamily="34" charset="0"/>
            </a:endParaRPr>
          </a:p>
          <a:p>
            <a:pPr marL="514350" indent="-514350">
              <a:defRPr/>
            </a:pPr>
            <a:r>
              <a:rPr lang="en-US" sz="2400" b="1" dirty="0">
                <a:solidFill>
                  <a:srgbClr val="E818CA"/>
                </a:solidFill>
                <a:latin typeface="Arial" pitchFamily="34" charset="0"/>
                <a:cs typeface="Arial" pitchFamily="34" charset="0"/>
              </a:rPr>
              <a:t>	</a:t>
            </a:r>
            <a:r>
              <a:rPr lang="en-US" sz="2400" b="1" dirty="0">
                <a:latin typeface="Arial" pitchFamily="34" charset="0"/>
                <a:cs typeface="Arial" pitchFamily="34" charset="0"/>
              </a:rPr>
              <a:t>Rate Laws</a:t>
            </a:r>
            <a:endParaRPr lang="en-US" sz="2600" dirty="0">
              <a:latin typeface="Arial" pitchFamily="34" charset="0"/>
              <a:cs typeface="Arial" pitchFamily="34" charset="0"/>
            </a:endParaRPr>
          </a:p>
          <a:p>
            <a:pPr marL="514350" indent="-514350">
              <a:defRPr/>
            </a:pPr>
            <a:endParaRPr lang="en-US" sz="2600" dirty="0">
              <a:latin typeface="Arial" pitchFamily="34" charset="0"/>
              <a:cs typeface="Arial" pitchFamily="34" charset="0"/>
            </a:endParaRPr>
          </a:p>
          <a:p>
            <a:pPr marL="514350" indent="-514350">
              <a:defRPr/>
            </a:pPr>
            <a:endParaRPr lang="en-US" sz="2600" dirty="0">
              <a:latin typeface="Arial" pitchFamily="34" charset="0"/>
              <a:cs typeface="Arial" pitchFamily="34" charset="0"/>
            </a:endParaRPr>
          </a:p>
          <a:p>
            <a:pPr marL="514350" indent="-514350">
              <a:defRPr/>
            </a:pPr>
            <a:r>
              <a:rPr lang="en-US" sz="2400" b="1" dirty="0">
                <a:ln w="12700">
                  <a:noFill/>
                  <a:prstDash val="solid"/>
                </a:ln>
                <a:latin typeface="Arial" pitchFamily="34" charset="0"/>
                <a:cs typeface="Arial" pitchFamily="34" charset="0"/>
              </a:rPr>
              <a:t>	Relative </a:t>
            </a:r>
            <a:r>
              <a:rPr lang="en-US" sz="2400" b="1" dirty="0">
                <a:latin typeface="Arial" pitchFamily="34" charset="0"/>
                <a:cs typeface="Arial" pitchFamily="34" charset="0"/>
              </a:rPr>
              <a:t>Rates</a:t>
            </a:r>
          </a:p>
          <a:p>
            <a:pPr marL="514350" indent="-514350">
              <a:defRPr/>
            </a:pPr>
            <a:r>
              <a:rPr lang="en-US" sz="2600" dirty="0">
                <a:latin typeface="Arial" pitchFamily="34" charset="0"/>
                <a:cs typeface="Arial" pitchFamily="34" charset="0"/>
              </a:rPr>
              <a:t>	</a:t>
            </a:r>
            <a:r>
              <a:rPr lang="en-US" sz="2400" dirty="0">
                <a:latin typeface="Arial" pitchFamily="34" charset="0"/>
                <a:cs typeface="Arial" pitchFamily="34" charset="0"/>
              </a:rPr>
              <a:t>Reaction 1</a:t>
            </a:r>
          </a:p>
          <a:p>
            <a:pPr marL="514350" indent="-514350">
              <a:defRPr/>
            </a:pPr>
            <a:endParaRPr lang="en-US" sz="2600" dirty="0">
              <a:latin typeface="Arial" pitchFamily="34" charset="0"/>
              <a:cs typeface="Arial" pitchFamily="34" charset="0"/>
            </a:endParaRPr>
          </a:p>
        </p:txBody>
      </p:sp>
      <p:graphicFrame>
        <p:nvGraphicFramePr>
          <p:cNvPr id="13" name="Object 2"/>
          <p:cNvGraphicFramePr>
            <a:graphicFrameLocks noChangeAspect="1"/>
          </p:cNvGraphicFramePr>
          <p:nvPr>
            <p:extLst/>
          </p:nvPr>
        </p:nvGraphicFramePr>
        <p:xfrm>
          <a:off x="4838576" y="1843286"/>
          <a:ext cx="4651375" cy="1009650"/>
        </p:xfrm>
        <a:graphic>
          <a:graphicData uri="http://schemas.openxmlformats.org/presentationml/2006/ole">
            <mc:AlternateContent xmlns:mc="http://schemas.openxmlformats.org/markup-compatibility/2006">
              <mc:Choice xmlns:v="urn:schemas-microsoft-com:vml" Requires="v">
                <p:oleObj spid="_x0000_s8197" name="Equation" r:id="rId3" imgW="2108200" imgH="457200" progId="Equation.3">
                  <p:embed/>
                </p:oleObj>
              </mc:Choice>
              <mc:Fallback>
                <p:oleObj name="Equation" r:id="rId3" imgW="2108200" imgH="457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8576" y="1843286"/>
                        <a:ext cx="4651375" cy="100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4" name="Object 3"/>
          <p:cNvGraphicFramePr>
            <a:graphicFrameLocks noChangeAspect="1"/>
          </p:cNvGraphicFramePr>
          <p:nvPr>
            <p:extLst/>
          </p:nvPr>
        </p:nvGraphicFramePr>
        <p:xfrm>
          <a:off x="4802486" y="3024560"/>
          <a:ext cx="2733675" cy="1052512"/>
        </p:xfrm>
        <a:graphic>
          <a:graphicData uri="http://schemas.openxmlformats.org/presentationml/2006/ole">
            <mc:AlternateContent xmlns:mc="http://schemas.openxmlformats.org/markup-compatibility/2006">
              <mc:Choice xmlns:v="urn:schemas-microsoft-com:vml" Requires="v">
                <p:oleObj spid="_x0000_s8198" name="Equation" r:id="rId5" imgW="1257120" imgH="482400" progId="Equation.3">
                  <p:embed/>
                </p:oleObj>
              </mc:Choice>
              <mc:Fallback>
                <p:oleObj name="Equation" r:id="rId5" imgW="1257120" imgH="4824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2486" y="3024560"/>
                        <a:ext cx="2733675" cy="1052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8" name="Object 4"/>
          <p:cNvGraphicFramePr>
            <a:graphicFrameLocks noChangeAspect="1"/>
          </p:cNvGraphicFramePr>
          <p:nvPr>
            <p:extLst/>
          </p:nvPr>
        </p:nvGraphicFramePr>
        <p:xfrm>
          <a:off x="5105698" y="4170512"/>
          <a:ext cx="2430462" cy="2282825"/>
        </p:xfrm>
        <a:graphic>
          <a:graphicData uri="http://schemas.openxmlformats.org/presentationml/2006/ole">
            <mc:AlternateContent xmlns:mc="http://schemas.openxmlformats.org/markup-compatibility/2006">
              <mc:Choice xmlns:v="urn:schemas-microsoft-com:vml" Requires="v">
                <p:oleObj spid="_x0000_s8199" name="Equation" r:id="rId7" imgW="1168200" imgH="1091880" progId="">
                  <p:embed/>
                </p:oleObj>
              </mc:Choice>
              <mc:Fallback>
                <p:oleObj name="Equation" r:id="rId7" imgW="1168200" imgH="109188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05698" y="4170512"/>
                        <a:ext cx="2430462" cy="2282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1702461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 A: </a:t>
            </a:r>
            <a:r>
              <a:rPr lang="en-US" dirty="0" smtClean="0">
                <a:solidFill>
                  <a:srgbClr val="0070C0"/>
                </a:solidFill>
                <a:cs typeface="Arial" pitchFamily="34" charset="0"/>
              </a:rPr>
              <a:t>Liquid Phase </a:t>
            </a:r>
            <a:r>
              <a:rPr lang="en-US" dirty="0" smtClean="0">
                <a:solidFill>
                  <a:srgbClr val="FF00FF"/>
                </a:solidFill>
                <a:cs typeface="Arial" pitchFamily="34" charset="0"/>
              </a:rPr>
              <a:t>PFR</a:t>
            </a:r>
            <a:endParaRPr lang="en-US" dirty="0"/>
          </a:p>
        </p:txBody>
      </p:sp>
      <p:sp>
        <p:nvSpPr>
          <p:cNvPr id="3" name="Slide Number Placeholder 2"/>
          <p:cNvSpPr>
            <a:spLocks noGrp="1"/>
          </p:cNvSpPr>
          <p:nvPr>
            <p:ph type="sldNum" sz="quarter" idx="12"/>
          </p:nvPr>
        </p:nvSpPr>
        <p:spPr/>
        <p:txBody>
          <a:bodyPr/>
          <a:lstStyle/>
          <a:p>
            <a:fld id="{7E8078BA-47AF-BA4B-9ED3-ACB5F50E2099}" type="slidenum">
              <a:rPr lang="sv-SE" smtClean="0"/>
              <a:pPr/>
              <a:t>32</a:t>
            </a:fld>
            <a:endParaRPr lang="sv-SE"/>
          </a:p>
        </p:txBody>
      </p:sp>
      <p:sp>
        <p:nvSpPr>
          <p:cNvPr id="12" name="Rektangel 21"/>
          <p:cNvSpPr/>
          <p:nvPr/>
        </p:nvSpPr>
        <p:spPr>
          <a:xfrm>
            <a:off x="2438400" y="1433414"/>
            <a:ext cx="7135812" cy="1261884"/>
          </a:xfrm>
          <a:prstGeom prst="rect">
            <a:avLst/>
          </a:prstGeom>
        </p:spPr>
        <p:txBody>
          <a:bodyPr>
            <a:spAutoFit/>
          </a:bodyPr>
          <a:lstStyle/>
          <a:p>
            <a:pPr marL="514350" indent="-514350">
              <a:defRPr/>
            </a:pPr>
            <a:r>
              <a:rPr lang="en-US" sz="2400" b="1" dirty="0">
                <a:ln w="12700">
                  <a:noFill/>
                  <a:prstDash val="solid"/>
                </a:ln>
                <a:latin typeface="Arial" pitchFamily="34" charset="0"/>
                <a:cs typeface="Arial" pitchFamily="34" charset="0"/>
              </a:rPr>
              <a:t>	Relative </a:t>
            </a:r>
            <a:r>
              <a:rPr lang="en-US" sz="2400" b="1" dirty="0">
                <a:latin typeface="Arial" pitchFamily="34" charset="0"/>
                <a:cs typeface="Arial" pitchFamily="34" charset="0"/>
              </a:rPr>
              <a:t>Rates</a:t>
            </a:r>
          </a:p>
          <a:p>
            <a:pPr marL="514350" indent="-514350">
              <a:defRPr/>
            </a:pPr>
            <a:r>
              <a:rPr lang="en-US" sz="2400" dirty="0">
                <a:latin typeface="Arial" pitchFamily="34" charset="0"/>
                <a:cs typeface="Arial" pitchFamily="34" charset="0"/>
              </a:rPr>
              <a:t>	Reaction 2</a:t>
            </a:r>
          </a:p>
          <a:p>
            <a:pPr marL="514350" indent="-514350">
              <a:defRPr/>
            </a:pPr>
            <a:endParaRPr lang="en-US" sz="2600" dirty="0">
              <a:latin typeface="Arial" pitchFamily="34" charset="0"/>
              <a:cs typeface="Arial" pitchFamily="34" charset="0"/>
            </a:endParaRPr>
          </a:p>
        </p:txBody>
      </p:sp>
      <p:graphicFrame>
        <p:nvGraphicFramePr>
          <p:cNvPr id="4" name="Object 3"/>
          <p:cNvGraphicFramePr>
            <a:graphicFrameLocks noChangeAspect="1"/>
          </p:cNvGraphicFramePr>
          <p:nvPr>
            <p:extLst/>
          </p:nvPr>
        </p:nvGraphicFramePr>
        <p:xfrm>
          <a:off x="5663953" y="1323776"/>
          <a:ext cx="2225675" cy="2681288"/>
        </p:xfrm>
        <a:graphic>
          <a:graphicData uri="http://schemas.openxmlformats.org/presentationml/2006/ole">
            <mc:AlternateContent xmlns:mc="http://schemas.openxmlformats.org/markup-compatibility/2006">
              <mc:Choice xmlns:v="urn:schemas-microsoft-com:vml" Requires="v">
                <p:oleObj spid="_x0000_s9220" name="Equation" r:id="rId3" imgW="1015920" imgH="1218960" progId="Equation.3">
                  <p:embed/>
                </p:oleObj>
              </mc:Choice>
              <mc:Fallback>
                <p:oleObj name="Equation" r:id="rId3" imgW="1015920" imgH="121896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3953" y="1323776"/>
                        <a:ext cx="2225675" cy="268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extLst/>
          </p:nvPr>
        </p:nvGraphicFramePr>
        <p:xfrm>
          <a:off x="5663953" y="3933652"/>
          <a:ext cx="3729037" cy="2879725"/>
        </p:xfrm>
        <a:graphic>
          <a:graphicData uri="http://schemas.openxmlformats.org/presentationml/2006/ole">
            <mc:AlternateContent xmlns:mc="http://schemas.openxmlformats.org/markup-compatibility/2006">
              <mc:Choice xmlns:v="urn:schemas-microsoft-com:vml" Requires="v">
                <p:oleObj spid="_x0000_s9221" name="Equation" r:id="rId5" imgW="1714500" imgH="1320800" progId="Equation.3">
                  <p:embed/>
                </p:oleObj>
              </mc:Choice>
              <mc:Fallback>
                <p:oleObj name="Equation" r:id="rId5" imgW="1714500" imgH="1320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63953" y="3933652"/>
                        <a:ext cx="3729037" cy="287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3027267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 A: </a:t>
            </a:r>
            <a:r>
              <a:rPr lang="en-US" dirty="0" smtClean="0">
                <a:solidFill>
                  <a:srgbClr val="0070C0"/>
                </a:solidFill>
                <a:cs typeface="Arial" pitchFamily="34" charset="0"/>
              </a:rPr>
              <a:t>Liquid Phase </a:t>
            </a:r>
            <a:r>
              <a:rPr lang="en-US" dirty="0" smtClean="0">
                <a:solidFill>
                  <a:srgbClr val="FF00FF"/>
                </a:solidFill>
                <a:cs typeface="Arial" pitchFamily="34" charset="0"/>
              </a:rPr>
              <a:t>PFR</a:t>
            </a:r>
            <a:endParaRPr lang="en-US" dirty="0"/>
          </a:p>
        </p:txBody>
      </p:sp>
      <p:sp>
        <p:nvSpPr>
          <p:cNvPr id="3" name="Slide Number Placeholder 2"/>
          <p:cNvSpPr>
            <a:spLocks noGrp="1"/>
          </p:cNvSpPr>
          <p:nvPr>
            <p:ph type="sldNum" sz="quarter" idx="12"/>
          </p:nvPr>
        </p:nvSpPr>
        <p:spPr/>
        <p:txBody>
          <a:bodyPr/>
          <a:lstStyle/>
          <a:p>
            <a:fld id="{7E8078BA-47AF-BA4B-9ED3-ACB5F50E2099}" type="slidenum">
              <a:rPr lang="sv-SE" smtClean="0"/>
              <a:pPr/>
              <a:t>33</a:t>
            </a:fld>
            <a:endParaRPr lang="sv-SE"/>
          </a:p>
        </p:txBody>
      </p:sp>
      <p:sp>
        <p:nvSpPr>
          <p:cNvPr id="15" name="Content Placeholder 14"/>
          <p:cNvSpPr>
            <a:spLocks noGrp="1"/>
          </p:cNvSpPr>
          <p:nvPr>
            <p:ph sz="quarter" idx="1"/>
          </p:nvPr>
        </p:nvSpPr>
        <p:spPr/>
        <p:txBody>
          <a:bodyPr/>
          <a:lstStyle/>
          <a:p>
            <a:pPr marL="0" indent="0">
              <a:spcBef>
                <a:spcPts val="0"/>
              </a:spcBef>
              <a:buNone/>
              <a:defRPr/>
            </a:pPr>
            <a:r>
              <a:rPr lang="en-US" b="1" dirty="0" smtClean="0">
                <a:solidFill>
                  <a:srgbClr val="00B050"/>
                </a:solidFill>
                <a:latin typeface="Arial" pitchFamily="34" charset="0"/>
                <a:cs typeface="Arial" pitchFamily="34" charset="0"/>
              </a:rPr>
              <a:t>3) Stoichiometry</a:t>
            </a:r>
          </a:p>
          <a:p>
            <a:pPr marL="0" indent="0">
              <a:spcBef>
                <a:spcPts val="0"/>
              </a:spcBef>
              <a:buNone/>
              <a:defRPr/>
            </a:pPr>
            <a:r>
              <a:rPr lang="en-US" dirty="0" smtClean="0">
                <a:solidFill>
                  <a:srgbClr val="0070C0"/>
                </a:solidFill>
                <a:latin typeface="Arial" pitchFamily="34" charset="0"/>
                <a:cs typeface="Arial" pitchFamily="34" charset="0"/>
              </a:rPr>
              <a:t>	Liquid</a:t>
            </a:r>
            <a:endParaRPr lang="en-US" b="1" dirty="0">
              <a:solidFill>
                <a:srgbClr val="00B050"/>
              </a:solidFill>
              <a:latin typeface="Arial" pitchFamily="34" charset="0"/>
              <a:cs typeface="Arial" pitchFamily="34" charset="0"/>
            </a:endParaRPr>
          </a:p>
          <a:p>
            <a:pPr marL="0" indent="0">
              <a:buNone/>
            </a:pPr>
            <a:endParaRPr lang="en-US" dirty="0" smtClean="0">
              <a:latin typeface="Arial" pitchFamily="34" charset="0"/>
              <a:cs typeface="Arial" pitchFamily="34" charset="0"/>
            </a:endParaRPr>
          </a:p>
          <a:p>
            <a:pPr marL="0" indent="0">
              <a:buNone/>
            </a:pPr>
            <a:endParaRPr lang="en-US" dirty="0">
              <a:latin typeface="Arial" pitchFamily="34" charset="0"/>
              <a:cs typeface="Arial" pitchFamily="34" charset="0"/>
            </a:endParaRPr>
          </a:p>
        </p:txBody>
      </p:sp>
      <p:graphicFrame>
        <p:nvGraphicFramePr>
          <p:cNvPr id="4" name="Object 3"/>
          <p:cNvGraphicFramePr>
            <a:graphicFrameLocks noChangeAspect="1"/>
          </p:cNvGraphicFramePr>
          <p:nvPr>
            <p:extLst/>
          </p:nvPr>
        </p:nvGraphicFramePr>
        <p:xfrm>
          <a:off x="3349948" y="2420889"/>
          <a:ext cx="6457950" cy="3325813"/>
        </p:xfrm>
        <a:graphic>
          <a:graphicData uri="http://schemas.openxmlformats.org/presentationml/2006/ole">
            <mc:AlternateContent xmlns:mc="http://schemas.openxmlformats.org/markup-compatibility/2006">
              <mc:Choice xmlns:v="urn:schemas-microsoft-com:vml" Requires="v">
                <p:oleObj spid="_x0000_s10243" name="Equation" r:id="rId3" imgW="2743200" imgH="1409400" progId="Equation.3">
                  <p:embed/>
                </p:oleObj>
              </mc:Choice>
              <mc:Fallback>
                <p:oleObj name="Equation" r:id="rId3" imgW="2743200" imgH="1409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9948" y="2420889"/>
                        <a:ext cx="6457950" cy="3325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1355256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 A: </a:t>
            </a:r>
            <a:r>
              <a:rPr lang="en-US" dirty="0" smtClean="0">
                <a:solidFill>
                  <a:srgbClr val="0070C0"/>
                </a:solidFill>
                <a:cs typeface="Arial" pitchFamily="34" charset="0"/>
              </a:rPr>
              <a:t>Liquid Phase </a:t>
            </a:r>
            <a:r>
              <a:rPr lang="en-US" dirty="0" smtClean="0">
                <a:solidFill>
                  <a:srgbClr val="FF00FF"/>
                </a:solidFill>
                <a:cs typeface="Arial" pitchFamily="34" charset="0"/>
              </a:rPr>
              <a:t>PFR</a:t>
            </a:r>
            <a:endParaRPr lang="en-US" dirty="0"/>
          </a:p>
        </p:txBody>
      </p:sp>
      <p:sp>
        <p:nvSpPr>
          <p:cNvPr id="3" name="Slide Number Placeholder 2"/>
          <p:cNvSpPr>
            <a:spLocks noGrp="1"/>
          </p:cNvSpPr>
          <p:nvPr>
            <p:ph type="sldNum" sz="quarter" idx="12"/>
          </p:nvPr>
        </p:nvSpPr>
        <p:spPr/>
        <p:txBody>
          <a:bodyPr/>
          <a:lstStyle/>
          <a:p>
            <a:fld id="{7E8078BA-47AF-BA4B-9ED3-ACB5F50E2099}" type="slidenum">
              <a:rPr lang="sv-SE" smtClean="0"/>
              <a:pPr/>
              <a:t>34</a:t>
            </a:fld>
            <a:endParaRPr lang="sv-SE"/>
          </a:p>
        </p:txBody>
      </p:sp>
      <p:sp>
        <p:nvSpPr>
          <p:cNvPr id="15" name="Content Placeholder 14"/>
          <p:cNvSpPr>
            <a:spLocks noGrp="1"/>
          </p:cNvSpPr>
          <p:nvPr>
            <p:ph sz="quarter" idx="1"/>
          </p:nvPr>
        </p:nvSpPr>
        <p:spPr/>
        <p:txBody>
          <a:bodyPr/>
          <a:lstStyle/>
          <a:p>
            <a:pPr marL="0" indent="0">
              <a:buNone/>
            </a:pPr>
            <a:r>
              <a:rPr lang="en-US" dirty="0" smtClean="0">
                <a:latin typeface="Arial" pitchFamily="34" charset="0"/>
                <a:cs typeface="Arial" pitchFamily="34" charset="0"/>
              </a:rPr>
              <a:t>Others</a:t>
            </a:r>
          </a:p>
          <a:p>
            <a:pPr marL="0" indent="0">
              <a:buNone/>
            </a:pPr>
            <a:endParaRPr lang="en-US" dirty="0">
              <a:latin typeface="Arial" pitchFamily="34" charset="0"/>
              <a:cs typeface="Arial" pitchFamily="34" charset="0"/>
            </a:endParaRPr>
          </a:p>
          <a:p>
            <a:pPr marL="0" indent="0">
              <a:buNone/>
            </a:pPr>
            <a:endParaRPr lang="en-US" dirty="0" smtClean="0">
              <a:latin typeface="Arial" pitchFamily="34" charset="0"/>
              <a:cs typeface="Arial" pitchFamily="34" charset="0"/>
            </a:endParaRPr>
          </a:p>
          <a:p>
            <a:pPr marL="0" indent="0">
              <a:buNone/>
            </a:pPr>
            <a:r>
              <a:rPr lang="en-US" dirty="0" smtClean="0">
                <a:latin typeface="Arial" pitchFamily="34" charset="0"/>
                <a:cs typeface="Arial" pitchFamily="34" charset="0"/>
              </a:rPr>
              <a:t>4) Parameters</a:t>
            </a:r>
          </a:p>
          <a:p>
            <a:pPr marL="0" indent="0">
              <a:buNone/>
            </a:pPr>
            <a:endParaRPr lang="en-US" dirty="0">
              <a:latin typeface="Arial" pitchFamily="34" charset="0"/>
              <a:cs typeface="Arial" pitchFamily="34" charset="0"/>
            </a:endParaRPr>
          </a:p>
        </p:txBody>
      </p:sp>
      <p:graphicFrame>
        <p:nvGraphicFramePr>
          <p:cNvPr id="5" name="Object 4"/>
          <p:cNvGraphicFramePr>
            <a:graphicFrameLocks noChangeAspect="1"/>
          </p:cNvGraphicFramePr>
          <p:nvPr>
            <p:extLst/>
          </p:nvPr>
        </p:nvGraphicFramePr>
        <p:xfrm>
          <a:off x="4943476" y="1442220"/>
          <a:ext cx="4308475" cy="1482725"/>
        </p:xfrm>
        <a:graphic>
          <a:graphicData uri="http://schemas.openxmlformats.org/presentationml/2006/ole">
            <mc:AlternateContent xmlns:mc="http://schemas.openxmlformats.org/markup-compatibility/2006">
              <mc:Choice xmlns:v="urn:schemas-microsoft-com:vml" Requires="v">
                <p:oleObj spid="_x0000_s11268" name="Equation" r:id="rId3" imgW="1993900" imgH="685800" progId="Equation.3">
                  <p:embed/>
                </p:oleObj>
              </mc:Choice>
              <mc:Fallback>
                <p:oleObj name="Equation" r:id="rId3" imgW="1993900" imgH="685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3476" y="1442220"/>
                        <a:ext cx="4308475" cy="1482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nvPr>
        </p:nvGraphicFramePr>
        <p:xfrm>
          <a:off x="4943475" y="2952576"/>
          <a:ext cx="2324100" cy="3860800"/>
        </p:xfrm>
        <a:graphic>
          <a:graphicData uri="http://schemas.openxmlformats.org/presentationml/2006/ole">
            <mc:AlternateContent xmlns:mc="http://schemas.openxmlformats.org/markup-compatibility/2006">
              <mc:Choice xmlns:v="urn:schemas-microsoft-com:vml" Requires="v">
                <p:oleObj spid="_x0000_s11269" name="Equation" r:id="rId5" imgW="1117600" imgH="1854200" progId="Equation.3">
                  <p:embed/>
                </p:oleObj>
              </mc:Choice>
              <mc:Fallback>
                <p:oleObj name="Equation" r:id="rId5" imgW="1117600" imgH="1854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43475" y="2952576"/>
                        <a:ext cx="2324100" cy="386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9999723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 B: </a:t>
            </a:r>
            <a:r>
              <a:rPr lang="en-US" dirty="0" smtClean="0">
                <a:solidFill>
                  <a:srgbClr val="0070C0"/>
                </a:solidFill>
                <a:cs typeface="Arial" pitchFamily="34" charset="0"/>
              </a:rPr>
              <a:t>Liquid Phase </a:t>
            </a:r>
            <a:r>
              <a:rPr lang="en-US" dirty="0">
                <a:solidFill>
                  <a:srgbClr val="FF0000"/>
                </a:solidFill>
                <a:cs typeface="Arial" pitchFamily="34" charset="0"/>
              </a:rPr>
              <a:t>CSTR</a:t>
            </a:r>
            <a:endParaRPr lang="en-US" dirty="0"/>
          </a:p>
        </p:txBody>
      </p:sp>
      <p:sp>
        <p:nvSpPr>
          <p:cNvPr id="3" name="Slide Number Placeholder 2"/>
          <p:cNvSpPr>
            <a:spLocks noGrp="1"/>
          </p:cNvSpPr>
          <p:nvPr>
            <p:ph type="sldNum" sz="quarter" idx="12"/>
          </p:nvPr>
        </p:nvSpPr>
        <p:spPr/>
        <p:txBody>
          <a:bodyPr/>
          <a:lstStyle/>
          <a:p>
            <a:fld id="{7E8078BA-47AF-BA4B-9ED3-ACB5F50E2099}" type="slidenum">
              <a:rPr lang="sv-SE" smtClean="0"/>
              <a:pPr/>
              <a:t>35</a:t>
            </a:fld>
            <a:endParaRPr lang="sv-SE"/>
          </a:p>
        </p:txBody>
      </p:sp>
      <p:sp>
        <p:nvSpPr>
          <p:cNvPr id="8" name="Rektangel 7"/>
          <p:cNvSpPr/>
          <p:nvPr/>
        </p:nvSpPr>
        <p:spPr>
          <a:xfrm>
            <a:off x="2438400" y="1506538"/>
            <a:ext cx="7772400" cy="923330"/>
          </a:xfrm>
          <a:prstGeom prst="rect">
            <a:avLst/>
          </a:prstGeom>
        </p:spPr>
        <p:txBody>
          <a:bodyPr wrap="square">
            <a:spAutoFit/>
          </a:bodyPr>
          <a:lstStyle/>
          <a:p>
            <a:r>
              <a:rPr lang="sv-SE" sz="2600" dirty="0">
                <a:latin typeface="Arial" pitchFamily="34" charset="0"/>
                <a:cs typeface="Arial" pitchFamily="34" charset="0"/>
              </a:rPr>
              <a:t>Same reactions, </a:t>
            </a:r>
            <a:r>
              <a:rPr lang="en-US" sz="2600" dirty="0">
                <a:solidFill>
                  <a:srgbClr val="E818CA"/>
                </a:solidFill>
                <a:latin typeface="Arial" pitchFamily="34" charset="0"/>
                <a:cs typeface="Arial" pitchFamily="34" charset="0"/>
              </a:rPr>
              <a:t>rate laws</a:t>
            </a:r>
            <a:r>
              <a:rPr lang="sv-SE" sz="2600" dirty="0">
                <a:latin typeface="Arial" pitchFamily="34" charset="0"/>
                <a:cs typeface="Arial" pitchFamily="34" charset="0"/>
              </a:rPr>
              <a:t>, and rate constants as Example A</a:t>
            </a:r>
          </a:p>
        </p:txBody>
      </p:sp>
      <p:grpSp>
        <p:nvGrpSpPr>
          <p:cNvPr id="4" name="Grupp 18"/>
          <p:cNvGrpSpPr/>
          <p:nvPr/>
        </p:nvGrpSpPr>
        <p:grpSpPr>
          <a:xfrm>
            <a:off x="2438400" y="2447678"/>
            <a:ext cx="8026400" cy="1657851"/>
            <a:chOff x="381000" y="2303661"/>
            <a:chExt cx="8305800" cy="1657851"/>
          </a:xfrm>
        </p:grpSpPr>
        <p:grpSp>
          <p:nvGrpSpPr>
            <p:cNvPr id="5" name="Grupp 12"/>
            <p:cNvGrpSpPr/>
            <p:nvPr/>
          </p:nvGrpSpPr>
          <p:grpSpPr>
            <a:xfrm>
              <a:off x="698053" y="2303661"/>
              <a:ext cx="5905726" cy="620961"/>
              <a:chOff x="698053" y="2100461"/>
              <a:chExt cx="5905726" cy="620961"/>
            </a:xfrm>
          </p:grpSpPr>
          <p:graphicFrame>
            <p:nvGraphicFramePr>
              <p:cNvPr id="12" name="Object 2"/>
              <p:cNvGraphicFramePr>
                <a:graphicFrameLocks noChangeAspect="1"/>
              </p:cNvGraphicFramePr>
              <p:nvPr>
                <p:extLst/>
              </p:nvPr>
            </p:nvGraphicFramePr>
            <p:xfrm>
              <a:off x="698053" y="2173734"/>
              <a:ext cx="2743411" cy="547688"/>
            </p:xfrm>
            <a:graphic>
              <a:graphicData uri="http://schemas.openxmlformats.org/presentationml/2006/ole">
                <mc:AlternateContent xmlns:mc="http://schemas.openxmlformats.org/markup-compatibility/2006">
                  <mc:Choice xmlns:v="urn:schemas-microsoft-com:vml" Requires="v">
                    <p:oleObj spid="_x0000_s12294" name="Equation" r:id="rId3" imgW="1054080" imgH="203040" progId="Equation.3">
                      <p:embed/>
                    </p:oleObj>
                  </mc:Choice>
                  <mc:Fallback>
                    <p:oleObj name="Equation" r:id="rId3" imgW="1054080" imgH="2030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053" y="2173734"/>
                            <a:ext cx="2743411" cy="547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3" name="Object 3"/>
              <p:cNvGraphicFramePr>
                <a:graphicFrameLocks noChangeAspect="1"/>
              </p:cNvGraphicFramePr>
              <p:nvPr>
                <p:extLst/>
              </p:nvPr>
            </p:nvGraphicFramePr>
            <p:xfrm>
              <a:off x="4374553" y="2100461"/>
              <a:ext cx="2229226" cy="549275"/>
            </p:xfrm>
            <a:graphic>
              <a:graphicData uri="http://schemas.openxmlformats.org/presentationml/2006/ole">
                <mc:AlternateContent xmlns:mc="http://schemas.openxmlformats.org/markup-compatibility/2006">
                  <mc:Choice xmlns:v="urn:schemas-microsoft-com:vml" Requires="v">
                    <p:oleObj spid="_x0000_s12295" name="Equation" r:id="rId5" imgW="965160" imgH="228600" progId="Equation.3">
                      <p:embed/>
                    </p:oleObj>
                  </mc:Choice>
                  <mc:Fallback>
                    <p:oleObj name="Equation" r:id="rId5" imgW="96516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74553" y="2100461"/>
                            <a:ext cx="2229226" cy="54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pSp>
        <p:sp>
          <p:nvSpPr>
            <p:cNvPr id="11" name="Rektangel 8"/>
            <p:cNvSpPr/>
            <p:nvPr/>
          </p:nvSpPr>
          <p:spPr>
            <a:xfrm>
              <a:off x="381000" y="3068960"/>
              <a:ext cx="8305800" cy="892552"/>
            </a:xfrm>
            <a:prstGeom prst="rect">
              <a:avLst/>
            </a:prstGeom>
          </p:spPr>
          <p:txBody>
            <a:bodyPr wrap="square">
              <a:spAutoFit/>
            </a:bodyPr>
            <a:lstStyle/>
            <a:p>
              <a:r>
                <a:rPr lang="sv-SE" sz="2600" dirty="0">
                  <a:latin typeface="Arial" pitchFamily="34" charset="0"/>
                  <a:cs typeface="Arial" pitchFamily="34" charset="0"/>
                </a:rPr>
                <a:t>NOTE: The specific reaction </a:t>
              </a:r>
              <a:r>
                <a:rPr lang="en-US" sz="2600" dirty="0">
                  <a:solidFill>
                    <a:srgbClr val="E818CA"/>
                  </a:solidFill>
                  <a:latin typeface="Arial" pitchFamily="34" charset="0"/>
                  <a:cs typeface="Arial" pitchFamily="34" charset="0"/>
                </a:rPr>
                <a:t>rate</a:t>
              </a:r>
              <a:r>
                <a:rPr lang="sv-SE" sz="2600" dirty="0">
                  <a:latin typeface="Arial" pitchFamily="34" charset="0"/>
                  <a:cs typeface="Arial" pitchFamily="34" charset="0"/>
                </a:rPr>
                <a:t> k</a:t>
              </a:r>
              <a:r>
                <a:rPr lang="sv-SE" sz="2600" baseline="-25000" dirty="0">
                  <a:latin typeface="Arial" pitchFamily="34" charset="0"/>
                  <a:cs typeface="Arial" pitchFamily="34" charset="0"/>
                </a:rPr>
                <a:t>1A</a:t>
              </a:r>
              <a:r>
                <a:rPr lang="sv-SE" sz="2600" dirty="0">
                  <a:latin typeface="Arial" pitchFamily="34" charset="0"/>
                  <a:cs typeface="Arial" pitchFamily="34" charset="0"/>
                </a:rPr>
                <a:t> is defined with respect to species A.</a:t>
              </a:r>
            </a:p>
          </p:txBody>
        </p:sp>
      </p:grpSp>
      <p:grpSp>
        <p:nvGrpSpPr>
          <p:cNvPr id="6" name="Grupp 17"/>
          <p:cNvGrpSpPr/>
          <p:nvPr/>
        </p:nvGrpSpPr>
        <p:grpSpPr>
          <a:xfrm>
            <a:off x="2438400" y="4321176"/>
            <a:ext cx="8026400" cy="1638677"/>
            <a:chOff x="381000" y="4321175"/>
            <a:chExt cx="8305800" cy="1638677"/>
          </a:xfrm>
        </p:grpSpPr>
        <p:sp>
          <p:nvSpPr>
            <p:cNvPr id="16" name="Rektangel 9"/>
            <p:cNvSpPr/>
            <p:nvPr/>
          </p:nvSpPr>
          <p:spPr>
            <a:xfrm>
              <a:off x="381000" y="5067300"/>
              <a:ext cx="8305800" cy="892552"/>
            </a:xfrm>
            <a:prstGeom prst="rect">
              <a:avLst/>
            </a:prstGeom>
          </p:spPr>
          <p:txBody>
            <a:bodyPr wrap="square">
              <a:spAutoFit/>
            </a:bodyPr>
            <a:lstStyle/>
            <a:p>
              <a:r>
                <a:rPr lang="sv-SE" sz="2600" dirty="0">
                  <a:latin typeface="Arial" pitchFamily="34" charset="0"/>
                  <a:cs typeface="Arial" pitchFamily="34" charset="0"/>
                </a:rPr>
                <a:t>NOTE: The specific reaction </a:t>
              </a:r>
              <a:r>
                <a:rPr lang="en-US" sz="2600" dirty="0">
                  <a:solidFill>
                    <a:srgbClr val="E818CA"/>
                  </a:solidFill>
                  <a:latin typeface="Arial" pitchFamily="34" charset="0"/>
                  <a:cs typeface="Arial" pitchFamily="34" charset="0"/>
                </a:rPr>
                <a:t>rate</a:t>
              </a:r>
              <a:r>
                <a:rPr lang="sv-SE" sz="2600" dirty="0">
                  <a:latin typeface="Arial" pitchFamily="34" charset="0"/>
                  <a:cs typeface="Arial" pitchFamily="34" charset="0"/>
                </a:rPr>
                <a:t> k</a:t>
              </a:r>
              <a:r>
                <a:rPr lang="sv-SE" sz="2600" baseline="-25000" dirty="0">
                  <a:latin typeface="Arial" pitchFamily="34" charset="0"/>
                  <a:cs typeface="Arial" pitchFamily="34" charset="0"/>
                </a:rPr>
                <a:t>2C</a:t>
              </a:r>
              <a:r>
                <a:rPr lang="sv-SE" sz="2600" dirty="0">
                  <a:latin typeface="Arial" pitchFamily="34" charset="0"/>
                  <a:cs typeface="Arial" pitchFamily="34" charset="0"/>
                </a:rPr>
                <a:t> is defined with respect to species C.</a:t>
              </a:r>
            </a:p>
          </p:txBody>
        </p:sp>
        <p:grpSp>
          <p:nvGrpSpPr>
            <p:cNvPr id="7" name="Grupp 13"/>
            <p:cNvGrpSpPr/>
            <p:nvPr/>
          </p:nvGrpSpPr>
          <p:grpSpPr>
            <a:xfrm>
              <a:off x="698053" y="4321175"/>
              <a:ext cx="5894227" cy="550863"/>
              <a:chOff x="698053" y="3444875"/>
              <a:chExt cx="5894227" cy="550863"/>
            </a:xfrm>
          </p:grpSpPr>
          <p:graphicFrame>
            <p:nvGraphicFramePr>
              <p:cNvPr id="18" name="Object 4"/>
              <p:cNvGraphicFramePr>
                <a:graphicFrameLocks noChangeAspect="1"/>
              </p:cNvGraphicFramePr>
              <p:nvPr>
                <p:extLst/>
              </p:nvPr>
            </p:nvGraphicFramePr>
            <p:xfrm>
              <a:off x="698053" y="3446463"/>
              <a:ext cx="3034179" cy="549275"/>
            </p:xfrm>
            <a:graphic>
              <a:graphicData uri="http://schemas.openxmlformats.org/presentationml/2006/ole">
                <mc:AlternateContent xmlns:mc="http://schemas.openxmlformats.org/markup-compatibility/2006">
                  <mc:Choice xmlns:v="urn:schemas-microsoft-com:vml" Requires="v">
                    <p:oleObj spid="_x0000_s12296" name="Equation" r:id="rId7" imgW="1168200" imgH="203040" progId="Equation.3">
                      <p:embed/>
                    </p:oleObj>
                  </mc:Choice>
                  <mc:Fallback>
                    <p:oleObj name="Equation" r:id="rId7" imgW="1168200" imgH="2030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8053" y="3446463"/>
                            <a:ext cx="3034179" cy="54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9" name="Object 5"/>
              <p:cNvGraphicFramePr>
                <a:graphicFrameLocks noChangeAspect="1"/>
              </p:cNvGraphicFramePr>
              <p:nvPr/>
            </p:nvGraphicFramePr>
            <p:xfrm>
              <a:off x="4366338" y="3444875"/>
              <a:ext cx="2225942" cy="547688"/>
            </p:xfrm>
            <a:graphic>
              <a:graphicData uri="http://schemas.openxmlformats.org/presentationml/2006/ole">
                <mc:AlternateContent xmlns:mc="http://schemas.openxmlformats.org/markup-compatibility/2006">
                  <mc:Choice xmlns:v="urn:schemas-microsoft-com:vml" Requires="v">
                    <p:oleObj spid="_x0000_s12297" name="Equation" r:id="rId9" imgW="1016000" imgH="241300" progId="Equation.3">
                      <p:embed/>
                    </p:oleObj>
                  </mc:Choice>
                  <mc:Fallback>
                    <p:oleObj name="Equation" r:id="rId9" imgW="1016000" imgH="2413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66338" y="3444875"/>
                            <a:ext cx="2225942" cy="547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pSp>
      </p:grpSp>
    </p:spTree>
    <p:extLst>
      <p:ext uri="{BB962C8B-B14F-4D97-AF65-F5344CB8AC3E}">
        <p14:creationId xmlns:p14="http://schemas.microsoft.com/office/powerpoint/2010/main" val="15893619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 B: </a:t>
            </a:r>
            <a:r>
              <a:rPr lang="en-US" dirty="0" smtClean="0">
                <a:solidFill>
                  <a:srgbClr val="0070C0"/>
                </a:solidFill>
                <a:cs typeface="Arial" pitchFamily="34" charset="0"/>
              </a:rPr>
              <a:t>Liquid Phase </a:t>
            </a:r>
            <a:r>
              <a:rPr lang="en-US" dirty="0">
                <a:solidFill>
                  <a:srgbClr val="FF0000"/>
                </a:solidFill>
                <a:cs typeface="Arial" pitchFamily="34" charset="0"/>
              </a:rPr>
              <a:t>CSTR</a:t>
            </a:r>
            <a:endParaRPr lang="en-US" dirty="0"/>
          </a:p>
        </p:txBody>
      </p:sp>
      <p:sp>
        <p:nvSpPr>
          <p:cNvPr id="3" name="Slide Number Placeholder 2"/>
          <p:cNvSpPr>
            <a:spLocks noGrp="1"/>
          </p:cNvSpPr>
          <p:nvPr>
            <p:ph type="sldNum" sz="quarter" idx="12"/>
          </p:nvPr>
        </p:nvSpPr>
        <p:spPr/>
        <p:txBody>
          <a:bodyPr/>
          <a:lstStyle/>
          <a:p>
            <a:fld id="{7E8078BA-47AF-BA4B-9ED3-ACB5F50E2099}" type="slidenum">
              <a:rPr lang="sv-SE" smtClean="0"/>
              <a:pPr/>
              <a:t>36</a:t>
            </a:fld>
            <a:endParaRPr lang="sv-SE"/>
          </a:p>
        </p:txBody>
      </p:sp>
      <p:sp>
        <p:nvSpPr>
          <p:cNvPr id="5" name="Content Placeholder 4"/>
          <p:cNvSpPr>
            <a:spLocks noGrp="1"/>
          </p:cNvSpPr>
          <p:nvPr>
            <p:ph sz="quarter" idx="1"/>
          </p:nvPr>
        </p:nvSpPr>
        <p:spPr>
          <a:xfrm>
            <a:off x="2212032" y="1417638"/>
            <a:ext cx="7772400" cy="4572000"/>
          </a:xfrm>
        </p:spPr>
        <p:txBody>
          <a:bodyPr>
            <a:normAutofit lnSpcReduction="10000"/>
          </a:bodyPr>
          <a:lstStyle/>
          <a:p>
            <a:pPr algn="just">
              <a:buNone/>
            </a:pPr>
            <a:r>
              <a:rPr lang="sv-SE" dirty="0" smtClean="0">
                <a:latin typeface="Arial" pitchFamily="34" charset="0"/>
                <a:cs typeface="Arial" pitchFamily="34" charset="0"/>
              </a:rPr>
              <a:t>	The </a:t>
            </a:r>
            <a:r>
              <a:rPr lang="sv-SE" dirty="0">
                <a:latin typeface="Arial" pitchFamily="34" charset="0"/>
                <a:cs typeface="Arial" pitchFamily="34" charset="0"/>
              </a:rPr>
              <a:t>complex </a:t>
            </a:r>
            <a:r>
              <a:rPr lang="en-US" dirty="0" smtClean="0">
                <a:solidFill>
                  <a:srgbClr val="0070C0"/>
                </a:solidFill>
                <a:latin typeface="Arial" pitchFamily="34" charset="0"/>
                <a:cs typeface="Arial" pitchFamily="34" charset="0"/>
              </a:rPr>
              <a:t>liquid phase </a:t>
            </a:r>
            <a:r>
              <a:rPr lang="sv-SE" dirty="0" smtClean="0">
                <a:latin typeface="Arial" pitchFamily="34" charset="0"/>
                <a:cs typeface="Arial" pitchFamily="34" charset="0"/>
              </a:rPr>
              <a:t>reactions </a:t>
            </a:r>
            <a:r>
              <a:rPr lang="sv-SE" dirty="0">
                <a:latin typeface="Arial" pitchFamily="34" charset="0"/>
                <a:cs typeface="Arial" pitchFamily="34" charset="0"/>
              </a:rPr>
              <a:t>take place in </a:t>
            </a:r>
            <a:r>
              <a:rPr lang="sv-SE" dirty="0" smtClean="0">
                <a:latin typeface="Arial" pitchFamily="34" charset="0"/>
                <a:cs typeface="Arial" pitchFamily="34" charset="0"/>
              </a:rPr>
              <a:t>a 2,500 </a:t>
            </a:r>
            <a:r>
              <a:rPr lang="sv-SE" dirty="0">
                <a:latin typeface="Arial" pitchFamily="34" charset="0"/>
                <a:cs typeface="Arial" pitchFamily="34" charset="0"/>
              </a:rPr>
              <a:t>dm</a:t>
            </a:r>
            <a:r>
              <a:rPr lang="sv-SE" baseline="30000" dirty="0">
                <a:latin typeface="Arial" pitchFamily="34" charset="0"/>
                <a:cs typeface="Arial" pitchFamily="34" charset="0"/>
              </a:rPr>
              <a:t>3</a:t>
            </a:r>
            <a:r>
              <a:rPr lang="sv-SE" dirty="0">
                <a:latin typeface="Arial" pitchFamily="34" charset="0"/>
                <a:cs typeface="Arial" pitchFamily="34" charset="0"/>
              </a:rPr>
              <a:t> </a:t>
            </a:r>
            <a:r>
              <a:rPr lang="en-US" dirty="0">
                <a:solidFill>
                  <a:srgbClr val="FF0000"/>
                </a:solidFill>
                <a:latin typeface="Arial" pitchFamily="34" charset="0"/>
                <a:cs typeface="Arial" pitchFamily="34" charset="0"/>
              </a:rPr>
              <a:t>CSTR</a:t>
            </a:r>
            <a:r>
              <a:rPr lang="sv-SE" dirty="0" smtClean="0">
                <a:latin typeface="Arial" pitchFamily="34" charset="0"/>
                <a:cs typeface="Arial" pitchFamily="34" charset="0"/>
              </a:rPr>
              <a:t>. </a:t>
            </a:r>
            <a:r>
              <a:rPr lang="sv-SE" dirty="0">
                <a:latin typeface="Arial" pitchFamily="34" charset="0"/>
                <a:cs typeface="Arial" pitchFamily="34" charset="0"/>
              </a:rPr>
              <a:t>The feed is equal molar in A and B with F</a:t>
            </a:r>
            <a:r>
              <a:rPr lang="sv-SE" baseline="-25000" dirty="0">
                <a:latin typeface="Arial" pitchFamily="34" charset="0"/>
                <a:cs typeface="Arial" pitchFamily="34" charset="0"/>
              </a:rPr>
              <a:t>A0</a:t>
            </a:r>
            <a:r>
              <a:rPr lang="sv-SE" dirty="0">
                <a:latin typeface="Arial" pitchFamily="34" charset="0"/>
                <a:cs typeface="Arial" pitchFamily="34" charset="0"/>
              </a:rPr>
              <a:t>=200 mol/min, the volumetric flow rate is 100 dm</a:t>
            </a:r>
            <a:r>
              <a:rPr lang="sv-SE" baseline="30000" dirty="0">
                <a:latin typeface="Arial" pitchFamily="34" charset="0"/>
                <a:cs typeface="Arial" pitchFamily="34" charset="0"/>
              </a:rPr>
              <a:t>3</a:t>
            </a:r>
            <a:r>
              <a:rPr lang="sv-SE" dirty="0">
                <a:latin typeface="Arial" pitchFamily="34" charset="0"/>
                <a:cs typeface="Arial" pitchFamily="34" charset="0"/>
              </a:rPr>
              <a:t>/min and the </a:t>
            </a:r>
            <a:r>
              <a:rPr lang="sv-SE" dirty="0" smtClean="0">
                <a:latin typeface="Arial" pitchFamily="34" charset="0"/>
                <a:cs typeface="Arial" pitchFamily="34" charset="0"/>
              </a:rPr>
              <a:t>reaction </a:t>
            </a:r>
            <a:r>
              <a:rPr lang="sv-SE" dirty="0">
                <a:latin typeface="Arial" pitchFamily="34" charset="0"/>
                <a:cs typeface="Arial" pitchFamily="34" charset="0"/>
              </a:rPr>
              <a:t>volume is 50 dm</a:t>
            </a:r>
            <a:r>
              <a:rPr lang="sv-SE" baseline="30000" dirty="0">
                <a:latin typeface="Arial" pitchFamily="34" charset="0"/>
                <a:cs typeface="Arial" pitchFamily="34" charset="0"/>
              </a:rPr>
              <a:t>3</a:t>
            </a:r>
            <a:r>
              <a:rPr lang="sv-SE" dirty="0">
                <a:latin typeface="Arial" pitchFamily="34" charset="0"/>
                <a:cs typeface="Arial" pitchFamily="34" charset="0"/>
              </a:rPr>
              <a:t>.</a:t>
            </a:r>
          </a:p>
          <a:p>
            <a:pPr algn="just">
              <a:buNone/>
            </a:pPr>
            <a:endParaRPr lang="sv-SE" dirty="0">
              <a:latin typeface="Arial" pitchFamily="34" charset="0"/>
              <a:cs typeface="Arial" pitchFamily="34" charset="0"/>
            </a:endParaRPr>
          </a:p>
          <a:p>
            <a:pPr algn="just">
              <a:buNone/>
            </a:pPr>
            <a:r>
              <a:rPr lang="sv-SE" dirty="0" smtClean="0">
                <a:latin typeface="Arial" pitchFamily="34" charset="0"/>
                <a:cs typeface="Arial" pitchFamily="34" charset="0"/>
              </a:rPr>
              <a:t>	Find </a:t>
            </a:r>
            <a:r>
              <a:rPr lang="sv-SE" dirty="0">
                <a:latin typeface="Arial" pitchFamily="34" charset="0"/>
                <a:cs typeface="Arial" pitchFamily="34" charset="0"/>
              </a:rPr>
              <a:t>the concentrations of A, B, C and D existing in the reactor along with the existing selectivity. </a:t>
            </a:r>
          </a:p>
          <a:p>
            <a:pPr algn="just">
              <a:buNone/>
            </a:pPr>
            <a:endParaRPr lang="sv-SE" dirty="0">
              <a:latin typeface="Arial" pitchFamily="34" charset="0"/>
              <a:cs typeface="Arial" pitchFamily="34" charset="0"/>
            </a:endParaRPr>
          </a:p>
          <a:p>
            <a:pPr algn="just">
              <a:buNone/>
            </a:pPr>
            <a:r>
              <a:rPr lang="sv-SE" dirty="0" smtClean="0">
                <a:latin typeface="Arial" pitchFamily="34" charset="0"/>
                <a:cs typeface="Arial" pitchFamily="34" charset="0"/>
              </a:rPr>
              <a:t>	Plot </a:t>
            </a:r>
            <a:r>
              <a:rPr lang="sv-SE" dirty="0">
                <a:latin typeface="Arial" pitchFamily="34" charset="0"/>
                <a:cs typeface="Arial" pitchFamily="34" charset="0"/>
              </a:rPr>
              <a:t>F</a:t>
            </a:r>
            <a:r>
              <a:rPr lang="sv-SE" baseline="-25000" dirty="0">
                <a:latin typeface="Arial" pitchFamily="34" charset="0"/>
                <a:cs typeface="Arial" pitchFamily="34" charset="0"/>
              </a:rPr>
              <a:t>A</a:t>
            </a:r>
            <a:r>
              <a:rPr lang="sv-SE" dirty="0">
                <a:latin typeface="Arial" pitchFamily="34" charset="0"/>
                <a:cs typeface="Arial" pitchFamily="34" charset="0"/>
              </a:rPr>
              <a:t>, F</a:t>
            </a:r>
            <a:r>
              <a:rPr lang="sv-SE" baseline="-25000" dirty="0">
                <a:latin typeface="Arial" pitchFamily="34" charset="0"/>
                <a:cs typeface="Arial" pitchFamily="34" charset="0"/>
              </a:rPr>
              <a:t>B</a:t>
            </a:r>
            <a:r>
              <a:rPr lang="sv-SE" dirty="0">
                <a:latin typeface="Arial" pitchFamily="34" charset="0"/>
                <a:cs typeface="Arial" pitchFamily="34" charset="0"/>
              </a:rPr>
              <a:t>, F</a:t>
            </a:r>
            <a:r>
              <a:rPr lang="sv-SE" baseline="-25000" dirty="0">
                <a:latin typeface="Arial" pitchFamily="34" charset="0"/>
                <a:cs typeface="Arial" pitchFamily="34" charset="0"/>
              </a:rPr>
              <a:t>C</a:t>
            </a:r>
            <a:r>
              <a:rPr lang="sv-SE" dirty="0">
                <a:latin typeface="Arial" pitchFamily="34" charset="0"/>
                <a:cs typeface="Arial" pitchFamily="34" charset="0"/>
              </a:rPr>
              <a:t>, F</a:t>
            </a:r>
            <a:r>
              <a:rPr lang="sv-SE" baseline="-25000" dirty="0">
                <a:latin typeface="Arial" pitchFamily="34" charset="0"/>
                <a:cs typeface="Arial" pitchFamily="34" charset="0"/>
              </a:rPr>
              <a:t>D</a:t>
            </a:r>
            <a:r>
              <a:rPr lang="sv-SE" dirty="0">
                <a:latin typeface="Arial" pitchFamily="34" charset="0"/>
                <a:cs typeface="Arial" pitchFamily="34" charset="0"/>
              </a:rPr>
              <a:t> and S</a:t>
            </a:r>
            <a:r>
              <a:rPr lang="sv-SE" baseline="-25000" dirty="0">
                <a:latin typeface="Arial" pitchFamily="34" charset="0"/>
                <a:cs typeface="Arial" pitchFamily="34" charset="0"/>
              </a:rPr>
              <a:t>C/D</a:t>
            </a:r>
            <a:r>
              <a:rPr lang="sv-SE" dirty="0">
                <a:latin typeface="Arial" pitchFamily="34" charset="0"/>
                <a:cs typeface="Arial" pitchFamily="34" charset="0"/>
              </a:rPr>
              <a:t> as a function of  V</a:t>
            </a:r>
          </a:p>
          <a:p>
            <a:pPr marL="0" indent="0">
              <a:buNone/>
            </a:pPr>
            <a:endParaRPr lang="en-US" dirty="0">
              <a:latin typeface="Arial" pitchFamily="34" charset="0"/>
              <a:cs typeface="Arial" pitchFamily="34" charset="0"/>
            </a:endParaRPr>
          </a:p>
        </p:txBody>
      </p:sp>
    </p:spTree>
    <p:extLst>
      <p:ext uri="{BB962C8B-B14F-4D97-AF65-F5344CB8AC3E}">
        <p14:creationId xmlns:p14="http://schemas.microsoft.com/office/powerpoint/2010/main" val="340455063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 B: </a:t>
            </a:r>
            <a:r>
              <a:rPr lang="en-US" dirty="0" smtClean="0">
                <a:solidFill>
                  <a:srgbClr val="0070C0"/>
                </a:solidFill>
                <a:cs typeface="Arial" pitchFamily="34" charset="0"/>
              </a:rPr>
              <a:t>Liquid Phase </a:t>
            </a:r>
            <a:r>
              <a:rPr lang="en-US" dirty="0">
                <a:solidFill>
                  <a:srgbClr val="FF0000"/>
                </a:solidFill>
                <a:cs typeface="Arial" pitchFamily="34" charset="0"/>
              </a:rPr>
              <a:t>CSTR</a:t>
            </a:r>
            <a:endParaRPr lang="en-US" dirty="0"/>
          </a:p>
        </p:txBody>
      </p:sp>
      <p:sp>
        <p:nvSpPr>
          <p:cNvPr id="3" name="Slide Number Placeholder 2"/>
          <p:cNvSpPr>
            <a:spLocks noGrp="1"/>
          </p:cNvSpPr>
          <p:nvPr>
            <p:ph type="sldNum" sz="quarter" idx="12"/>
          </p:nvPr>
        </p:nvSpPr>
        <p:spPr/>
        <p:txBody>
          <a:bodyPr/>
          <a:lstStyle/>
          <a:p>
            <a:fld id="{7E8078BA-47AF-BA4B-9ED3-ACB5F50E2099}" type="slidenum">
              <a:rPr lang="sv-SE" smtClean="0"/>
              <a:pPr/>
              <a:t>37</a:t>
            </a:fld>
            <a:endParaRPr lang="sv-SE"/>
          </a:p>
        </p:txBody>
      </p:sp>
      <p:sp>
        <p:nvSpPr>
          <p:cNvPr id="6" name="Text Box 7"/>
          <p:cNvSpPr txBox="1">
            <a:spLocks noChangeArrowheads="1"/>
          </p:cNvSpPr>
          <p:nvPr/>
        </p:nvSpPr>
        <p:spPr bwMode="auto">
          <a:xfrm>
            <a:off x="2465388" y="1489076"/>
            <a:ext cx="7239000" cy="492443"/>
          </a:xfrm>
          <a:prstGeom prst="rect">
            <a:avLst/>
          </a:prstGeom>
          <a:noFill/>
          <a:ln w="9525">
            <a:noFill/>
            <a:miter lim="800000"/>
            <a:headEnd/>
            <a:tailEnd/>
          </a:ln>
        </p:spPr>
        <p:txBody>
          <a:bodyPr>
            <a:spAutoFit/>
          </a:bodyPr>
          <a:lstStyle/>
          <a:p>
            <a:pPr>
              <a:spcBef>
                <a:spcPct val="50000"/>
              </a:spcBef>
            </a:pPr>
            <a:r>
              <a:rPr lang="en-US" sz="2600" dirty="0">
                <a:latin typeface="Arial" pitchFamily="34" charset="0"/>
                <a:cs typeface="Arial" pitchFamily="34" charset="0"/>
              </a:rPr>
              <a:t>(1) A + 2B </a:t>
            </a:r>
            <a:r>
              <a:rPr lang="en-US" sz="2600" dirty="0">
                <a:latin typeface="Arial" pitchFamily="34" charset="0"/>
                <a:ea typeface="Arial" pitchFamily="34" charset="0"/>
                <a:cs typeface="Arial" pitchFamily="34" charset="0"/>
              </a:rPr>
              <a:t>→C		(2) 2A + 3C → D</a:t>
            </a:r>
          </a:p>
        </p:txBody>
      </p:sp>
      <p:graphicFrame>
        <p:nvGraphicFramePr>
          <p:cNvPr id="7" name="Object 2"/>
          <p:cNvGraphicFramePr>
            <a:graphicFrameLocks noChangeAspect="1"/>
          </p:cNvGraphicFramePr>
          <p:nvPr>
            <p:extLst/>
          </p:nvPr>
        </p:nvGraphicFramePr>
        <p:xfrm>
          <a:off x="3471863" y="2215902"/>
          <a:ext cx="2319338" cy="1130300"/>
        </p:xfrm>
        <a:graphic>
          <a:graphicData uri="http://schemas.openxmlformats.org/presentationml/2006/ole">
            <mc:AlternateContent xmlns:mc="http://schemas.openxmlformats.org/markup-compatibility/2006">
              <mc:Choice xmlns:v="urn:schemas-microsoft-com:vml" Requires="v">
                <p:oleObj spid="_x0000_s13316" name="Equation" r:id="rId3" imgW="990170" imgH="482391" progId="Equation.3">
                  <p:embed/>
                </p:oleObj>
              </mc:Choice>
              <mc:Fallback>
                <p:oleObj name="Equation" r:id="rId3" imgW="990170" imgH="482391"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1863" y="2215902"/>
                        <a:ext cx="2319338" cy="1130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3"/>
          <p:cNvGraphicFramePr>
            <a:graphicFrameLocks noChangeAspect="1"/>
          </p:cNvGraphicFramePr>
          <p:nvPr>
            <p:extLst/>
          </p:nvPr>
        </p:nvGraphicFramePr>
        <p:xfrm>
          <a:off x="3471863" y="4275138"/>
          <a:ext cx="5181600" cy="2144712"/>
        </p:xfrm>
        <a:graphic>
          <a:graphicData uri="http://schemas.openxmlformats.org/presentationml/2006/ole">
            <mc:AlternateContent xmlns:mc="http://schemas.openxmlformats.org/markup-compatibility/2006">
              <mc:Choice xmlns:v="urn:schemas-microsoft-com:vml" Requires="v">
                <p:oleObj spid="_x0000_s13317" name="Equation" r:id="rId5" imgW="2209800" imgH="914400" progId="Equation.3">
                  <p:embed/>
                </p:oleObj>
              </mc:Choice>
              <mc:Fallback>
                <p:oleObj name="Equation" r:id="rId5" imgW="2209800" imgH="9144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71863" y="4275138"/>
                        <a:ext cx="5181600" cy="2144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ktangel 9"/>
          <p:cNvSpPr>
            <a:spLocks noChangeArrowheads="1"/>
          </p:cNvSpPr>
          <p:nvPr/>
        </p:nvSpPr>
        <p:spPr bwMode="auto">
          <a:xfrm>
            <a:off x="2465389" y="3575051"/>
            <a:ext cx="3280065" cy="584775"/>
          </a:xfrm>
          <a:prstGeom prst="rect">
            <a:avLst/>
          </a:prstGeom>
          <a:noFill/>
          <a:ln w="9525">
            <a:noFill/>
            <a:miter lim="800000"/>
            <a:headEnd/>
            <a:tailEnd/>
          </a:ln>
        </p:spPr>
        <p:txBody>
          <a:bodyPr wrap="none">
            <a:spAutoFit/>
          </a:bodyPr>
          <a:lstStyle/>
          <a:p>
            <a:r>
              <a:rPr lang="en-US" sz="3200" b="1" dirty="0">
                <a:solidFill>
                  <a:srgbClr val="FFC000"/>
                </a:solidFill>
                <a:latin typeface="Arial" pitchFamily="34" charset="0"/>
                <a:cs typeface="Arial" pitchFamily="34" charset="0"/>
              </a:rPr>
              <a:t>1) Mole Balance</a:t>
            </a:r>
            <a:endParaRPr lang="en-US" sz="3200" b="1" dirty="0">
              <a:ln w="12700">
                <a:solidFill>
                  <a:srgbClr val="000000">
                    <a:satMod val="155000"/>
                  </a:srgbClr>
                </a:solidFill>
                <a:prstDash val="solid"/>
              </a:ln>
              <a:solidFill>
                <a:srgbClr val="FFFF00"/>
              </a:solidFill>
              <a:effectLst>
                <a:outerShdw blurRad="41275" dist="20320" dir="1800000" algn="tl" rotWithShape="0">
                  <a:srgbClr val="000000">
                    <a:alpha val="40000"/>
                  </a:srgbClr>
                </a:outerShdw>
              </a:effectLst>
              <a:latin typeface="Arial" pitchFamily="34" charset="0"/>
              <a:ea typeface="+mj-ea"/>
              <a:cs typeface="Arial" pitchFamily="34" charset="0"/>
            </a:endParaRPr>
          </a:p>
        </p:txBody>
      </p:sp>
    </p:spTree>
    <p:extLst>
      <p:ext uri="{BB962C8B-B14F-4D97-AF65-F5344CB8AC3E}">
        <p14:creationId xmlns:p14="http://schemas.microsoft.com/office/powerpoint/2010/main" val="236798417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 B: </a:t>
            </a:r>
            <a:r>
              <a:rPr lang="en-US" dirty="0" smtClean="0">
                <a:solidFill>
                  <a:srgbClr val="0070C0"/>
                </a:solidFill>
                <a:cs typeface="Arial" pitchFamily="34" charset="0"/>
              </a:rPr>
              <a:t>Liquid Phase </a:t>
            </a:r>
            <a:r>
              <a:rPr lang="en-US" dirty="0">
                <a:solidFill>
                  <a:srgbClr val="FF0000"/>
                </a:solidFill>
                <a:cs typeface="Arial" pitchFamily="34" charset="0"/>
              </a:rPr>
              <a:t>CSTR</a:t>
            </a:r>
            <a:endParaRPr lang="en-US" dirty="0"/>
          </a:p>
        </p:txBody>
      </p:sp>
      <p:sp>
        <p:nvSpPr>
          <p:cNvPr id="3" name="Slide Number Placeholder 2"/>
          <p:cNvSpPr>
            <a:spLocks noGrp="1"/>
          </p:cNvSpPr>
          <p:nvPr>
            <p:ph type="sldNum" sz="quarter" idx="12"/>
          </p:nvPr>
        </p:nvSpPr>
        <p:spPr/>
        <p:txBody>
          <a:bodyPr/>
          <a:lstStyle/>
          <a:p>
            <a:fld id="{7E8078BA-47AF-BA4B-9ED3-ACB5F50E2099}" type="slidenum">
              <a:rPr lang="sv-SE" smtClean="0"/>
              <a:pPr/>
              <a:t>38</a:t>
            </a:fld>
            <a:endParaRPr lang="sv-SE"/>
          </a:p>
        </p:txBody>
      </p:sp>
      <p:sp>
        <p:nvSpPr>
          <p:cNvPr id="10" name="Rektangel 9"/>
          <p:cNvSpPr>
            <a:spLocks noChangeArrowheads="1"/>
          </p:cNvSpPr>
          <p:nvPr/>
        </p:nvSpPr>
        <p:spPr bwMode="auto">
          <a:xfrm>
            <a:off x="2539182" y="1700809"/>
            <a:ext cx="7661275" cy="4401205"/>
          </a:xfrm>
          <a:prstGeom prst="rect">
            <a:avLst/>
          </a:prstGeom>
          <a:noFill/>
          <a:ln w="9525">
            <a:noFill/>
            <a:miter lim="800000"/>
            <a:headEnd/>
            <a:tailEnd/>
          </a:ln>
        </p:spPr>
        <p:txBody>
          <a:bodyPr>
            <a:spAutoFit/>
          </a:bodyPr>
          <a:lstStyle/>
          <a:p>
            <a:pPr marL="457200" indent="-457200"/>
            <a:r>
              <a:rPr lang="en-US" sz="2800" b="1" dirty="0">
                <a:solidFill>
                  <a:srgbClr val="E818CA"/>
                </a:solidFill>
                <a:latin typeface="Arial" pitchFamily="34" charset="0"/>
                <a:cs typeface="Arial" pitchFamily="34" charset="0"/>
              </a:rPr>
              <a:t>2) Rate Laws:  </a:t>
            </a:r>
            <a:r>
              <a:rPr lang="en-US" sz="2800" dirty="0">
                <a:latin typeface="Arial" pitchFamily="34" charset="0"/>
                <a:ea typeface="Arial" pitchFamily="34" charset="0"/>
                <a:cs typeface="Arial" pitchFamily="34" charset="0"/>
              </a:rPr>
              <a:t>(5)-(14) same as </a:t>
            </a:r>
            <a:r>
              <a:rPr lang="en-US" sz="2800" dirty="0">
                <a:solidFill>
                  <a:srgbClr val="FF00FF"/>
                </a:solidFill>
                <a:latin typeface="Arial" pitchFamily="34" charset="0"/>
                <a:cs typeface="Arial" pitchFamily="34" charset="0"/>
              </a:rPr>
              <a:t>PFR</a:t>
            </a:r>
            <a:endParaRPr lang="en-US" sz="2800" dirty="0">
              <a:latin typeface="Arial" pitchFamily="34" charset="0"/>
              <a:ea typeface="Arial" pitchFamily="34" charset="0"/>
              <a:cs typeface="Arial" pitchFamily="34" charset="0"/>
            </a:endParaRPr>
          </a:p>
          <a:p>
            <a:pPr marL="457200" indent="-457200"/>
            <a:endParaRPr lang="en-US" sz="2800" b="1" dirty="0">
              <a:ln w="12700">
                <a:solidFill>
                  <a:srgbClr val="000000">
                    <a:satMod val="155000"/>
                  </a:srgbClr>
                </a:solidFill>
                <a:prstDash val="solid"/>
              </a:ln>
              <a:effectLst>
                <a:outerShdw blurRad="41275" dist="20320" dir="1800000" algn="tl" rotWithShape="0">
                  <a:srgbClr val="000000">
                    <a:alpha val="40000"/>
                  </a:srgbClr>
                </a:outerShdw>
              </a:effectLst>
              <a:latin typeface="Arial" pitchFamily="34" charset="0"/>
              <a:ea typeface="+mj-ea"/>
              <a:cs typeface="Arial" pitchFamily="34" charset="0"/>
            </a:endParaRPr>
          </a:p>
          <a:p>
            <a:pPr marL="457200" indent="-457200"/>
            <a:r>
              <a:rPr lang="en-US" sz="2800" b="1" dirty="0">
                <a:solidFill>
                  <a:srgbClr val="00B050"/>
                </a:solidFill>
                <a:latin typeface="Arial" pitchFamily="34" charset="0"/>
                <a:cs typeface="Arial" pitchFamily="34" charset="0"/>
              </a:rPr>
              <a:t>3) Stoichiometry:  </a:t>
            </a:r>
            <a:r>
              <a:rPr lang="en-US" sz="2800" dirty="0">
                <a:latin typeface="Arial" pitchFamily="34" charset="0"/>
                <a:ea typeface="Arial" pitchFamily="34" charset="0"/>
                <a:cs typeface="Arial" pitchFamily="34" charset="0"/>
              </a:rPr>
              <a:t>(15)-(18) </a:t>
            </a:r>
          </a:p>
          <a:p>
            <a:pPr marL="457200" indent="-457200"/>
            <a:r>
              <a:rPr lang="en-US" sz="2800" dirty="0">
                <a:latin typeface="Arial" pitchFamily="34" charset="0"/>
                <a:cs typeface="Arial" pitchFamily="34" charset="0"/>
              </a:rPr>
              <a:t>						same as </a:t>
            </a:r>
            <a:r>
              <a:rPr lang="en-US" sz="2800" dirty="0">
                <a:solidFill>
                  <a:srgbClr val="0070C0"/>
                </a:solidFill>
                <a:latin typeface="Arial" pitchFamily="34" charset="0"/>
                <a:cs typeface="Arial" pitchFamily="34" charset="0"/>
              </a:rPr>
              <a:t>Liquid Phase </a:t>
            </a:r>
            <a:r>
              <a:rPr lang="en-US" sz="2800" dirty="0">
                <a:solidFill>
                  <a:srgbClr val="FF00FF"/>
                </a:solidFill>
                <a:latin typeface="Arial" pitchFamily="34" charset="0"/>
                <a:cs typeface="Arial" pitchFamily="34" charset="0"/>
              </a:rPr>
              <a:t>PFR</a:t>
            </a:r>
            <a:endParaRPr lang="en-US" sz="2800" b="1" dirty="0">
              <a:solidFill>
                <a:srgbClr val="00B050"/>
              </a:solidFill>
              <a:latin typeface="Arial" pitchFamily="34" charset="0"/>
              <a:cs typeface="Arial" pitchFamily="34" charset="0"/>
            </a:endParaRPr>
          </a:p>
          <a:p>
            <a:pPr marL="457200" indent="-457200"/>
            <a:endParaRPr lang="en-US" sz="2800" b="1" dirty="0">
              <a:ln w="12700">
                <a:solidFill>
                  <a:srgbClr val="000000">
                    <a:satMod val="155000"/>
                  </a:srgbClr>
                </a:solidFill>
                <a:prstDash val="solid"/>
              </a:ln>
              <a:effectLst>
                <a:outerShdw blurRad="41275" dist="20320" dir="1800000" algn="tl" rotWithShape="0">
                  <a:srgbClr val="000000">
                    <a:alpha val="40000"/>
                  </a:srgbClr>
                </a:outerShdw>
              </a:effectLst>
              <a:latin typeface="Arial" pitchFamily="34" charset="0"/>
              <a:ea typeface="+mj-ea"/>
              <a:cs typeface="Arial" pitchFamily="34" charset="0"/>
            </a:endParaRPr>
          </a:p>
          <a:p>
            <a:pPr marL="457200" indent="-457200"/>
            <a:endParaRPr lang="en-US" sz="2800" b="1" dirty="0">
              <a:ln w="12700">
                <a:solidFill>
                  <a:srgbClr val="000000">
                    <a:satMod val="155000"/>
                  </a:srgbClr>
                </a:solidFill>
                <a:prstDash val="solid"/>
              </a:ln>
              <a:effectLst>
                <a:outerShdw blurRad="41275" dist="20320" dir="1800000" algn="tl" rotWithShape="0">
                  <a:srgbClr val="000000">
                    <a:alpha val="40000"/>
                  </a:srgbClr>
                </a:outerShdw>
              </a:effectLst>
              <a:latin typeface="Arial" pitchFamily="34" charset="0"/>
              <a:ea typeface="+mj-ea"/>
              <a:cs typeface="Arial" pitchFamily="34" charset="0"/>
            </a:endParaRPr>
          </a:p>
          <a:p>
            <a:pPr marL="457200" indent="-457200"/>
            <a:r>
              <a:rPr lang="en-US" sz="2800" b="1" dirty="0">
                <a:ln w="12700">
                  <a:solidFill>
                    <a:srgbClr val="000000">
                      <a:satMod val="155000"/>
                    </a:srgbClr>
                  </a:solidFill>
                  <a:prstDash val="solid"/>
                </a:ln>
                <a:effectLst>
                  <a:outerShdw blurRad="41275" dist="20320" dir="1800000" algn="tl" rotWithShape="0">
                    <a:srgbClr val="000000">
                      <a:alpha val="40000"/>
                    </a:srgbClr>
                  </a:outerShdw>
                </a:effectLst>
                <a:latin typeface="Arial" pitchFamily="34" charset="0"/>
                <a:ea typeface="+mj-ea"/>
                <a:cs typeface="Arial" pitchFamily="34" charset="0"/>
              </a:rPr>
              <a:t>	</a:t>
            </a:r>
            <a:endParaRPr lang="en-US" sz="2800" dirty="0">
              <a:latin typeface="Arial" pitchFamily="34" charset="0"/>
              <a:ea typeface="Arial" pitchFamily="34" charset="0"/>
              <a:cs typeface="Arial" pitchFamily="34" charset="0"/>
            </a:endParaRPr>
          </a:p>
          <a:p>
            <a:pPr marL="457200" indent="-457200"/>
            <a:r>
              <a:rPr lang="en-US" sz="2800" dirty="0">
                <a:ln w="12700">
                  <a:noFill/>
                  <a:prstDash val="solid"/>
                </a:ln>
                <a:latin typeface="Arial" pitchFamily="34" charset="0"/>
                <a:ea typeface="+mj-ea"/>
                <a:cs typeface="Arial" pitchFamily="34" charset="0"/>
              </a:rPr>
              <a:t>4) Parameters:</a:t>
            </a:r>
            <a:endParaRPr lang="en-US" sz="2800" b="1" u="sng" dirty="0">
              <a:latin typeface="Arial" pitchFamily="34" charset="0"/>
              <a:ea typeface="Arial" pitchFamily="34" charset="0"/>
              <a:cs typeface="Arial" pitchFamily="34" charset="0"/>
            </a:endParaRPr>
          </a:p>
          <a:p>
            <a:pPr marL="457200" indent="-457200"/>
            <a:endParaRPr lang="sv-SE" sz="2800" b="1" u="sng" dirty="0">
              <a:solidFill>
                <a:srgbClr val="C6491E"/>
              </a:solidFill>
              <a:latin typeface="Arial" pitchFamily="34" charset="0"/>
              <a:ea typeface="Arial" pitchFamily="34" charset="0"/>
              <a:cs typeface="Arial" pitchFamily="34" charset="0"/>
            </a:endParaRPr>
          </a:p>
        </p:txBody>
      </p:sp>
      <p:graphicFrame>
        <p:nvGraphicFramePr>
          <p:cNvPr id="5" name="Object 4"/>
          <p:cNvGraphicFramePr>
            <a:graphicFrameLocks noChangeAspect="1"/>
          </p:cNvGraphicFramePr>
          <p:nvPr>
            <p:extLst/>
          </p:nvPr>
        </p:nvGraphicFramePr>
        <p:xfrm>
          <a:off x="2999656" y="3662602"/>
          <a:ext cx="5499100" cy="885825"/>
        </p:xfrm>
        <a:graphic>
          <a:graphicData uri="http://schemas.openxmlformats.org/presentationml/2006/ole">
            <mc:AlternateContent xmlns:mc="http://schemas.openxmlformats.org/markup-compatibility/2006">
              <mc:Choice xmlns:v="urn:schemas-microsoft-com:vml" Requires="v">
                <p:oleObj spid="_x0000_s14340" name="Equation" r:id="rId3" imgW="2527300" imgH="431800" progId="Equation.3">
                  <p:embed/>
                </p:oleObj>
              </mc:Choice>
              <mc:Fallback>
                <p:oleObj name="Equation" r:id="rId3" imgW="2527300" imgH="431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9656" y="3662602"/>
                        <a:ext cx="5499100" cy="885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p:cNvGraphicFramePr>
            <a:graphicFrameLocks noChangeAspect="1"/>
          </p:cNvGraphicFramePr>
          <p:nvPr>
            <p:extLst/>
          </p:nvPr>
        </p:nvGraphicFramePr>
        <p:xfrm>
          <a:off x="3575721" y="5301208"/>
          <a:ext cx="4071937" cy="512762"/>
        </p:xfrm>
        <a:graphic>
          <a:graphicData uri="http://schemas.openxmlformats.org/presentationml/2006/ole">
            <mc:AlternateContent xmlns:mc="http://schemas.openxmlformats.org/markup-compatibility/2006">
              <mc:Choice xmlns:v="urn:schemas-microsoft-com:vml" Requires="v">
                <p:oleObj spid="_x0000_s14341" name="Equation" r:id="rId5" imgW="1816100" imgH="228600" progId="Equation.3">
                  <p:embed/>
                </p:oleObj>
              </mc:Choice>
              <mc:Fallback>
                <p:oleObj name="Equation" r:id="rId5" imgW="181610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75721" y="5301208"/>
                        <a:ext cx="4071937" cy="512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11566723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 B: </a:t>
            </a:r>
            <a:r>
              <a:rPr lang="en-US" dirty="0" smtClean="0">
                <a:solidFill>
                  <a:srgbClr val="0070C0"/>
                </a:solidFill>
                <a:cs typeface="Arial" pitchFamily="34" charset="0"/>
              </a:rPr>
              <a:t>Liquid Phase </a:t>
            </a:r>
            <a:r>
              <a:rPr lang="en-US" dirty="0">
                <a:solidFill>
                  <a:srgbClr val="FF0000"/>
                </a:solidFill>
                <a:cs typeface="Arial" pitchFamily="34" charset="0"/>
              </a:rPr>
              <a:t>CSTR</a:t>
            </a:r>
            <a:endParaRPr lang="en-US" dirty="0"/>
          </a:p>
        </p:txBody>
      </p:sp>
      <p:sp>
        <p:nvSpPr>
          <p:cNvPr id="3" name="Slide Number Placeholder 2"/>
          <p:cNvSpPr>
            <a:spLocks noGrp="1"/>
          </p:cNvSpPr>
          <p:nvPr>
            <p:ph type="sldNum" sz="quarter" idx="12"/>
          </p:nvPr>
        </p:nvSpPr>
        <p:spPr/>
        <p:txBody>
          <a:bodyPr/>
          <a:lstStyle/>
          <a:p>
            <a:fld id="{7E8078BA-47AF-BA4B-9ED3-ACB5F50E2099}" type="slidenum">
              <a:rPr lang="sv-SE" smtClean="0"/>
              <a:pPr/>
              <a:t>39</a:t>
            </a:fld>
            <a:endParaRPr lang="sv-SE"/>
          </a:p>
        </p:txBody>
      </p:sp>
      <p:sp>
        <p:nvSpPr>
          <p:cNvPr id="7" name="Text Box 7"/>
          <p:cNvSpPr txBox="1">
            <a:spLocks noChangeArrowheads="1"/>
          </p:cNvSpPr>
          <p:nvPr/>
        </p:nvSpPr>
        <p:spPr bwMode="auto">
          <a:xfrm>
            <a:off x="2473051" y="1764426"/>
            <a:ext cx="7239000" cy="492443"/>
          </a:xfrm>
          <a:prstGeom prst="rect">
            <a:avLst/>
          </a:prstGeom>
          <a:noFill/>
          <a:ln w="9525">
            <a:noFill/>
            <a:miter lim="800000"/>
            <a:headEnd/>
            <a:tailEnd/>
          </a:ln>
        </p:spPr>
        <p:txBody>
          <a:bodyPr>
            <a:spAutoFit/>
          </a:bodyPr>
          <a:lstStyle/>
          <a:p>
            <a:pPr>
              <a:spcBef>
                <a:spcPct val="50000"/>
              </a:spcBef>
            </a:pPr>
            <a:r>
              <a:rPr lang="en-US" sz="2600" dirty="0">
                <a:latin typeface="Arial" pitchFamily="34" charset="0"/>
                <a:cs typeface="Arial" pitchFamily="34" charset="0"/>
              </a:rPr>
              <a:t>(1) A + 2B </a:t>
            </a:r>
            <a:r>
              <a:rPr lang="en-US" sz="2600" dirty="0">
                <a:latin typeface="Arial" pitchFamily="34" charset="0"/>
                <a:ea typeface="Arial" pitchFamily="34" charset="0"/>
                <a:cs typeface="Arial" pitchFamily="34" charset="0"/>
              </a:rPr>
              <a:t>→C		(2) 2A + 3C → D</a:t>
            </a:r>
          </a:p>
        </p:txBody>
      </p:sp>
      <p:graphicFrame>
        <p:nvGraphicFramePr>
          <p:cNvPr id="8" name="Object 2"/>
          <p:cNvGraphicFramePr>
            <a:graphicFrameLocks noGrp="1" noChangeAspect="1"/>
          </p:cNvGraphicFramePr>
          <p:nvPr>
            <p:ph sz="quarter" idx="1"/>
            <p:extLst/>
          </p:nvPr>
        </p:nvGraphicFramePr>
        <p:xfrm>
          <a:off x="3529013" y="2276872"/>
          <a:ext cx="1916112" cy="933450"/>
        </p:xfrm>
        <a:graphic>
          <a:graphicData uri="http://schemas.openxmlformats.org/presentationml/2006/ole">
            <mc:AlternateContent xmlns:mc="http://schemas.openxmlformats.org/markup-compatibility/2006">
              <mc:Choice xmlns:v="urn:schemas-microsoft-com:vml" Requires="v">
                <p:oleObj spid="_x0000_s15368" name="Equation" r:id="rId3" imgW="990170" imgH="482391" progId="Equation.3">
                  <p:embed/>
                </p:oleObj>
              </mc:Choice>
              <mc:Fallback>
                <p:oleObj name="Equation" r:id="rId3" imgW="990170" imgH="482391" progId="Equation.3">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9013" y="2276872"/>
                        <a:ext cx="1916112" cy="933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4"/>
          <p:cNvGraphicFramePr>
            <a:graphicFrameLocks noChangeAspect="1"/>
          </p:cNvGraphicFramePr>
          <p:nvPr>
            <p:extLst/>
          </p:nvPr>
        </p:nvGraphicFramePr>
        <p:xfrm>
          <a:off x="7426820" y="4077073"/>
          <a:ext cx="2917652" cy="2202421"/>
        </p:xfrm>
        <a:graphic>
          <a:graphicData uri="http://schemas.openxmlformats.org/presentationml/2006/ole">
            <mc:AlternateContent xmlns:mc="http://schemas.openxmlformats.org/markup-compatibility/2006">
              <mc:Choice xmlns:v="urn:schemas-microsoft-com:vml" Requires="v">
                <p:oleObj spid="_x0000_s15369" name="Equation" r:id="rId5" imgW="1663700" imgH="1295400" progId="Equation.3">
                  <p:embed/>
                </p:oleObj>
              </mc:Choice>
              <mc:Fallback>
                <p:oleObj name="Equation" r:id="rId5" imgW="1663700" imgH="12954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26820" y="4077073"/>
                        <a:ext cx="2917652" cy="220242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Table 12"/>
          <p:cNvGraphicFramePr>
            <a:graphicFrameLocks noGrp="1"/>
          </p:cNvGraphicFramePr>
          <p:nvPr>
            <p:extLst/>
          </p:nvPr>
        </p:nvGraphicFramePr>
        <p:xfrm>
          <a:off x="1631504" y="3392801"/>
          <a:ext cx="9230638" cy="396240"/>
        </p:xfrm>
        <a:graphic>
          <a:graphicData uri="http://schemas.openxmlformats.org/drawingml/2006/table">
            <a:tbl>
              <a:tblPr firstRow="1" bandRow="1">
                <a:effectLst/>
                <a:tableStyleId>{2D5ABB26-0587-4C30-8999-92F81FD0307C}</a:tableStyleId>
              </a:tblPr>
              <a:tblGrid>
                <a:gridCol w="3672408"/>
                <a:gridCol w="2043430"/>
                <a:gridCol w="3514800"/>
              </a:tblGrid>
              <a:tr h="3600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ln>
                            <a:noFill/>
                          </a:ln>
                          <a:solidFill>
                            <a:srgbClr val="FFC000"/>
                          </a:solidFill>
                          <a:effectLst/>
                          <a:latin typeface="Arial" pitchFamily="34" charset="0"/>
                          <a:cs typeface="Arial" pitchFamily="34" charset="0"/>
                        </a:rPr>
                        <a:t>1) Mole Balance</a:t>
                      </a:r>
                      <a:r>
                        <a:rPr kumimoji="0" lang="en-US" sz="2000" b="1" kern="1200" baseline="0" dirty="0" smtClean="0">
                          <a:ln w="12700">
                            <a:noFill/>
                            <a:prstDash val="solid"/>
                          </a:ln>
                          <a:solidFill>
                            <a:srgbClr val="FFFF00"/>
                          </a:solidFill>
                          <a:effectLst/>
                          <a:latin typeface="Arial" pitchFamily="34" charset="0"/>
                          <a:ea typeface="+mn-ea"/>
                          <a:cs typeface="Arial" pitchFamily="34" charset="0"/>
                        </a:rPr>
                        <a:t>  </a:t>
                      </a:r>
                      <a:r>
                        <a:rPr kumimoji="0" lang="en-US" sz="2000" b="1" kern="1200" dirty="0" smtClean="0">
                          <a:ln w="12700">
                            <a:noFill/>
                            <a:prstDash val="solid"/>
                          </a:ln>
                          <a:solidFill>
                            <a:schemeClr val="tx1"/>
                          </a:solidFill>
                          <a:effectLst/>
                          <a:latin typeface="Arial" pitchFamily="34" charset="0"/>
                          <a:ea typeface="+mj-ea"/>
                          <a:cs typeface="Arial" pitchFamily="34" charset="0"/>
                        </a:rPr>
                        <a:t>(1–4) </a:t>
                      </a:r>
                      <a:endParaRPr kumimoji="0" lang="en-US" sz="2000" b="1" kern="1200" dirty="0">
                        <a:ln w="12700">
                          <a:noFill/>
                          <a:prstDash val="solid"/>
                        </a:ln>
                        <a:solidFill>
                          <a:schemeClr val="tx1"/>
                        </a:solidFill>
                        <a:effectLst/>
                        <a:latin typeface="Arial" pitchFamily="34" charset="0"/>
                        <a:ea typeface="+mj-ea"/>
                        <a:cs typeface="Arial" pitchFamily="34" charset="0"/>
                      </a:endParaRPr>
                    </a:p>
                  </a:txBody>
                  <a:tcPr/>
                </a:tc>
                <a:tc>
                  <a:txBody>
                    <a:bodyPr/>
                    <a:lstStyle/>
                    <a:p>
                      <a:pPr algn="ctr"/>
                      <a:r>
                        <a:rPr lang="en-US" sz="2000" b="1" dirty="0" smtClean="0">
                          <a:ln>
                            <a:noFill/>
                          </a:ln>
                          <a:solidFill>
                            <a:srgbClr val="E818CA"/>
                          </a:solidFill>
                          <a:effectLst/>
                          <a:latin typeface="Arial" pitchFamily="34" charset="0"/>
                          <a:cs typeface="Arial" pitchFamily="34" charset="0"/>
                        </a:rPr>
                        <a:t>2) Rates </a:t>
                      </a:r>
                      <a:r>
                        <a:rPr kumimoji="0" lang="en-US" sz="2000" b="1" kern="1200" dirty="0" smtClean="0">
                          <a:ln w="12700">
                            <a:noFill/>
                            <a:prstDash val="solid"/>
                          </a:ln>
                          <a:solidFill>
                            <a:schemeClr val="tx1"/>
                          </a:solidFill>
                          <a:effectLst/>
                          <a:latin typeface="Arial" pitchFamily="34" charset="0"/>
                          <a:ea typeface="+mj-ea"/>
                          <a:cs typeface="Arial" pitchFamily="34" charset="0"/>
                        </a:rPr>
                        <a:t>(5–14)</a:t>
                      </a:r>
                      <a:endParaRPr kumimoji="0" lang="en-US" sz="2000" b="1" kern="1200" dirty="0">
                        <a:ln w="12700">
                          <a:noFill/>
                          <a:prstDash val="solid"/>
                        </a:ln>
                        <a:solidFill>
                          <a:schemeClr val="tx1"/>
                        </a:solidFill>
                        <a:effectLst/>
                        <a:latin typeface="Arial" pitchFamily="34" charset="0"/>
                        <a:ea typeface="+mj-ea"/>
                        <a:cs typeface="Arial" pitchFamily="34" charset="0"/>
                      </a:endParaRPr>
                    </a:p>
                  </a:txBody>
                  <a:tcPr/>
                </a:tc>
                <a:tc>
                  <a:txBody>
                    <a:bodyPr/>
                    <a:lstStyle/>
                    <a:p>
                      <a:r>
                        <a:rPr lang="en-US" sz="2000" b="1" dirty="0" smtClean="0">
                          <a:ln>
                            <a:noFill/>
                          </a:ln>
                          <a:solidFill>
                            <a:srgbClr val="00B050"/>
                          </a:solidFill>
                          <a:effectLst/>
                          <a:latin typeface="Arial" pitchFamily="34" charset="0"/>
                          <a:cs typeface="Arial" pitchFamily="34" charset="0"/>
                        </a:rPr>
                        <a:t>3) Stoichiometry: </a:t>
                      </a:r>
                      <a:r>
                        <a:rPr kumimoji="0" lang="en-US" sz="2000" b="1" kern="1200" dirty="0" smtClean="0">
                          <a:ln w="12700">
                            <a:noFill/>
                            <a:prstDash val="solid"/>
                          </a:ln>
                          <a:solidFill>
                            <a:schemeClr val="tx1"/>
                          </a:solidFill>
                          <a:effectLst/>
                          <a:latin typeface="Arial" pitchFamily="34" charset="0"/>
                          <a:ea typeface="+mj-ea"/>
                          <a:cs typeface="Arial" pitchFamily="34" charset="0"/>
                        </a:rPr>
                        <a:t>(15–19)</a:t>
                      </a:r>
                      <a:endParaRPr kumimoji="0" lang="en-US" sz="2000" b="1" kern="1200" dirty="0">
                        <a:ln w="12700">
                          <a:noFill/>
                          <a:prstDash val="solid"/>
                        </a:ln>
                        <a:solidFill>
                          <a:schemeClr val="tx1"/>
                        </a:solidFill>
                        <a:effectLst/>
                        <a:latin typeface="Arial" pitchFamily="34" charset="0"/>
                        <a:ea typeface="+mj-ea"/>
                        <a:cs typeface="Arial" pitchFamily="34" charset="0"/>
                      </a:endParaRPr>
                    </a:p>
                  </a:txBody>
                  <a:tcPr/>
                </a:tc>
              </a:tr>
            </a:tbl>
          </a:graphicData>
        </a:graphic>
      </p:graphicFrame>
      <p:grpSp>
        <p:nvGrpSpPr>
          <p:cNvPr id="4" name="Group 3"/>
          <p:cNvGrpSpPr/>
          <p:nvPr/>
        </p:nvGrpSpPr>
        <p:grpSpPr>
          <a:xfrm>
            <a:off x="1604114" y="4016364"/>
            <a:ext cx="3699799" cy="2330883"/>
            <a:chOff x="22928" y="4021496"/>
            <a:chExt cx="3699799" cy="2330883"/>
          </a:xfrm>
        </p:grpSpPr>
        <p:graphicFrame>
          <p:nvGraphicFramePr>
            <p:cNvPr id="15" name="Object 5"/>
            <p:cNvGraphicFramePr>
              <a:graphicFrameLocks noChangeAspect="1"/>
            </p:cNvGraphicFramePr>
            <p:nvPr>
              <p:extLst/>
            </p:nvPr>
          </p:nvGraphicFramePr>
          <p:xfrm>
            <a:off x="37215" y="4052566"/>
            <a:ext cx="2966286" cy="440432"/>
          </p:xfrm>
          <a:graphic>
            <a:graphicData uri="http://schemas.openxmlformats.org/presentationml/2006/ole">
              <mc:AlternateContent xmlns:mc="http://schemas.openxmlformats.org/markup-compatibility/2006">
                <mc:Choice xmlns:v="urn:schemas-microsoft-com:vml" Requires="v">
                  <p:oleObj spid="_x0000_s15370" name="Equation" r:id="rId7" imgW="1587240" imgH="228600" progId="Equation.3">
                    <p:embed/>
                  </p:oleObj>
                </mc:Choice>
                <mc:Fallback>
                  <p:oleObj name="Equation" r:id="rId7" imgW="1587240" imgH="228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215" y="4052566"/>
                          <a:ext cx="2966286" cy="44043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TextBox 17"/>
            <p:cNvSpPr txBox="1">
              <a:spLocks noChangeArrowheads="1"/>
            </p:cNvSpPr>
            <p:nvPr/>
          </p:nvSpPr>
          <p:spPr bwMode="auto">
            <a:xfrm>
              <a:off x="2640603" y="4021496"/>
              <a:ext cx="1082124" cy="415616"/>
            </a:xfrm>
            <a:prstGeom prst="rect">
              <a:avLst/>
            </a:prstGeom>
            <a:noFill/>
            <a:ln w="9525">
              <a:noFill/>
              <a:miter lim="800000"/>
              <a:headEnd/>
              <a:tailEnd/>
            </a:ln>
          </p:spPr>
          <p:txBody>
            <a:bodyPr>
              <a:spAutoFit/>
            </a:bodyPr>
            <a:lstStyle/>
            <a:p>
              <a:r>
                <a:rPr lang="en-US" sz="2100" dirty="0">
                  <a:latin typeface="Arial" pitchFamily="34" charset="0"/>
                  <a:cs typeface="Arial" pitchFamily="34" charset="0"/>
                </a:rPr>
                <a:t>    (=0)</a:t>
              </a:r>
            </a:p>
          </p:txBody>
        </p:sp>
        <p:graphicFrame>
          <p:nvGraphicFramePr>
            <p:cNvPr id="17" name="Object 6"/>
            <p:cNvGraphicFramePr>
              <a:graphicFrameLocks noChangeAspect="1"/>
            </p:cNvGraphicFramePr>
            <p:nvPr>
              <p:extLst/>
            </p:nvPr>
          </p:nvGraphicFramePr>
          <p:xfrm>
            <a:off x="22928" y="4629511"/>
            <a:ext cx="2799647" cy="431439"/>
          </p:xfrm>
          <a:graphic>
            <a:graphicData uri="http://schemas.openxmlformats.org/presentationml/2006/ole">
              <mc:AlternateContent xmlns:mc="http://schemas.openxmlformats.org/markup-compatibility/2006">
                <mc:Choice xmlns:v="urn:schemas-microsoft-com:vml" Requires="v">
                  <p:oleObj spid="_x0000_s15371" name="Equation" r:id="rId9" imgW="1612900" imgH="228600" progId="Equation.3">
                    <p:embed/>
                  </p:oleObj>
                </mc:Choice>
                <mc:Fallback>
                  <p:oleObj name="Equation" r:id="rId9" imgW="1612900" imgH="2286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928" y="4629511"/>
                          <a:ext cx="2799647" cy="43143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TextBox 17"/>
            <p:cNvSpPr txBox="1">
              <a:spLocks noChangeArrowheads="1"/>
            </p:cNvSpPr>
            <p:nvPr/>
          </p:nvSpPr>
          <p:spPr bwMode="auto">
            <a:xfrm>
              <a:off x="2579563" y="4629511"/>
              <a:ext cx="1082124" cy="415616"/>
            </a:xfrm>
            <a:prstGeom prst="rect">
              <a:avLst/>
            </a:prstGeom>
            <a:noFill/>
            <a:ln w="9525">
              <a:noFill/>
              <a:miter lim="800000"/>
              <a:headEnd/>
              <a:tailEnd/>
            </a:ln>
          </p:spPr>
          <p:txBody>
            <a:bodyPr>
              <a:spAutoFit/>
            </a:bodyPr>
            <a:lstStyle/>
            <a:p>
              <a:r>
                <a:rPr lang="en-US" sz="2100" dirty="0">
                  <a:latin typeface="Arial" pitchFamily="34" charset="0"/>
                  <a:cs typeface="Arial" pitchFamily="34" charset="0"/>
                </a:rPr>
                <a:t>    (=0)</a:t>
              </a:r>
            </a:p>
          </p:txBody>
        </p:sp>
        <p:graphicFrame>
          <p:nvGraphicFramePr>
            <p:cNvPr id="19" name="Object 7"/>
            <p:cNvGraphicFramePr>
              <a:graphicFrameLocks noChangeAspect="1"/>
            </p:cNvGraphicFramePr>
            <p:nvPr>
              <p:extLst/>
            </p:nvPr>
          </p:nvGraphicFramePr>
          <p:xfrm>
            <a:off x="39431" y="5254632"/>
            <a:ext cx="2840226" cy="440035"/>
          </p:xfrm>
          <a:graphic>
            <a:graphicData uri="http://schemas.openxmlformats.org/presentationml/2006/ole">
              <mc:AlternateContent xmlns:mc="http://schemas.openxmlformats.org/markup-compatibility/2006">
                <mc:Choice xmlns:v="urn:schemas-microsoft-com:vml" Requires="v">
                  <p:oleObj spid="_x0000_s15372" name="Equation" r:id="rId11" imgW="1473200" imgH="228600" progId="Equation.3">
                    <p:embed/>
                  </p:oleObj>
                </mc:Choice>
                <mc:Fallback>
                  <p:oleObj name="Equation" r:id="rId11" imgW="1473200" imgH="2286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431" y="5254632"/>
                          <a:ext cx="2840226" cy="44003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TextBox 19"/>
            <p:cNvSpPr txBox="1">
              <a:spLocks noChangeArrowheads="1"/>
            </p:cNvSpPr>
            <p:nvPr/>
          </p:nvSpPr>
          <p:spPr bwMode="auto">
            <a:xfrm>
              <a:off x="2579563" y="5245632"/>
              <a:ext cx="1082124" cy="415616"/>
            </a:xfrm>
            <a:prstGeom prst="rect">
              <a:avLst/>
            </a:prstGeom>
            <a:noFill/>
            <a:ln w="9525">
              <a:noFill/>
              <a:miter lim="800000"/>
              <a:headEnd/>
              <a:tailEnd/>
            </a:ln>
          </p:spPr>
          <p:txBody>
            <a:bodyPr>
              <a:spAutoFit/>
            </a:bodyPr>
            <a:lstStyle/>
            <a:p>
              <a:r>
                <a:rPr lang="en-US" sz="2100" dirty="0">
                  <a:latin typeface="Arial" pitchFamily="34" charset="0"/>
                  <a:cs typeface="Arial" pitchFamily="34" charset="0"/>
                </a:rPr>
                <a:t>    (=0)</a:t>
              </a:r>
            </a:p>
          </p:txBody>
        </p:sp>
        <p:graphicFrame>
          <p:nvGraphicFramePr>
            <p:cNvPr id="21" name="Object 8"/>
            <p:cNvGraphicFramePr>
              <a:graphicFrameLocks noChangeAspect="1"/>
            </p:cNvGraphicFramePr>
            <p:nvPr>
              <p:extLst/>
            </p:nvPr>
          </p:nvGraphicFramePr>
          <p:xfrm>
            <a:off x="73815" y="5936763"/>
            <a:ext cx="2484437" cy="379413"/>
          </p:xfrm>
          <a:graphic>
            <a:graphicData uri="http://schemas.openxmlformats.org/presentationml/2006/ole">
              <mc:AlternateContent xmlns:mc="http://schemas.openxmlformats.org/markup-compatibility/2006">
                <mc:Choice xmlns:v="urn:schemas-microsoft-com:vml" Requires="v">
                  <p:oleObj spid="_x0000_s15373" name="Equation" r:id="rId13" imgW="1497950" imgH="215806" progId="Equation.3">
                    <p:embed/>
                  </p:oleObj>
                </mc:Choice>
                <mc:Fallback>
                  <p:oleObj name="Equation" r:id="rId13" imgW="1497950" imgH="215806"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3815" y="5936763"/>
                          <a:ext cx="2484437" cy="379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 name="TextBox 21"/>
            <p:cNvSpPr txBox="1">
              <a:spLocks noChangeArrowheads="1"/>
            </p:cNvSpPr>
            <p:nvPr/>
          </p:nvSpPr>
          <p:spPr bwMode="auto">
            <a:xfrm>
              <a:off x="2581567" y="5936763"/>
              <a:ext cx="1082124" cy="415616"/>
            </a:xfrm>
            <a:prstGeom prst="rect">
              <a:avLst/>
            </a:prstGeom>
            <a:noFill/>
            <a:ln w="9525">
              <a:noFill/>
              <a:miter lim="800000"/>
              <a:headEnd/>
              <a:tailEnd/>
            </a:ln>
          </p:spPr>
          <p:txBody>
            <a:bodyPr>
              <a:spAutoFit/>
            </a:bodyPr>
            <a:lstStyle/>
            <a:p>
              <a:r>
                <a:rPr lang="en-US" sz="2100" dirty="0">
                  <a:latin typeface="Arial" pitchFamily="34" charset="0"/>
                  <a:cs typeface="Arial" pitchFamily="34" charset="0"/>
                </a:rPr>
                <a:t>    (=0)</a:t>
              </a:r>
            </a:p>
          </p:txBody>
        </p:sp>
      </p:grpSp>
      <p:sp>
        <p:nvSpPr>
          <p:cNvPr id="23" name="TextBox 22"/>
          <p:cNvSpPr txBox="1"/>
          <p:nvPr/>
        </p:nvSpPr>
        <p:spPr>
          <a:xfrm>
            <a:off x="2488415" y="1326302"/>
            <a:ext cx="4201791" cy="461665"/>
          </a:xfrm>
          <a:prstGeom prst="rect">
            <a:avLst/>
          </a:prstGeom>
          <a:noFill/>
        </p:spPr>
        <p:txBody>
          <a:bodyPr wrap="none" rtlCol="0">
            <a:spAutoFit/>
          </a:bodyPr>
          <a:lstStyle/>
          <a:p>
            <a:r>
              <a:rPr lang="en-US" sz="2400" b="1" dirty="0">
                <a:latin typeface="Arial" pitchFamily="34" charset="0"/>
                <a:cs typeface="Arial" pitchFamily="34" charset="0"/>
              </a:rPr>
              <a:t>In terms of molar flow rates</a:t>
            </a:r>
          </a:p>
        </p:txBody>
      </p:sp>
      <p:sp>
        <p:nvSpPr>
          <p:cNvPr id="5" name="TextBox 4"/>
          <p:cNvSpPr txBox="1"/>
          <p:nvPr/>
        </p:nvSpPr>
        <p:spPr>
          <a:xfrm>
            <a:off x="5679718" y="3988506"/>
            <a:ext cx="1287597" cy="646331"/>
          </a:xfrm>
          <a:prstGeom prst="rect">
            <a:avLst/>
          </a:prstGeom>
          <a:noFill/>
        </p:spPr>
        <p:txBody>
          <a:bodyPr wrap="none" rtlCol="0">
            <a:spAutoFit/>
          </a:bodyPr>
          <a:lstStyle/>
          <a:p>
            <a:r>
              <a:rPr lang="en-US" dirty="0">
                <a:latin typeface="Arial" pitchFamily="34" charset="0"/>
                <a:cs typeface="Arial" pitchFamily="34" charset="0"/>
              </a:rPr>
              <a:t>Same as </a:t>
            </a:r>
            <a:br>
              <a:rPr lang="en-US" dirty="0">
                <a:latin typeface="Arial" pitchFamily="34" charset="0"/>
                <a:cs typeface="Arial" pitchFamily="34" charset="0"/>
              </a:rPr>
            </a:br>
            <a:r>
              <a:rPr lang="en-US" dirty="0">
                <a:latin typeface="Arial" pitchFamily="34" charset="0"/>
                <a:cs typeface="Arial" pitchFamily="34" charset="0"/>
              </a:rPr>
              <a:t>Example A</a:t>
            </a:r>
          </a:p>
        </p:txBody>
      </p:sp>
    </p:spTree>
    <p:extLst>
      <p:ext uri="{BB962C8B-B14F-4D97-AF65-F5344CB8AC3E}">
        <p14:creationId xmlns:p14="http://schemas.microsoft.com/office/powerpoint/2010/main" val="35778255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7410" name="Picture 2"/>
          <p:cNvPicPr>
            <a:picLocks noChangeAspect="1" noChangeArrowheads="1"/>
          </p:cNvPicPr>
          <p:nvPr/>
        </p:nvPicPr>
        <p:blipFill>
          <a:blip r:embed="rId2"/>
          <a:srcRect/>
          <a:stretch>
            <a:fillRect/>
          </a:stretch>
        </p:blipFill>
        <p:spPr bwMode="auto">
          <a:xfrm>
            <a:off x="2633664" y="1200150"/>
            <a:ext cx="6924675" cy="4457700"/>
          </a:xfrm>
          <a:prstGeom prst="rect">
            <a:avLst/>
          </a:prstGeom>
          <a:noFill/>
          <a:ln w="9525">
            <a:noFill/>
            <a:miter lim="800000"/>
            <a:headEnd/>
            <a:tailEnd/>
          </a:ln>
          <a:effectLst/>
        </p:spPr>
      </p:pic>
    </p:spTree>
    <p:extLst>
      <p:ext uri="{BB962C8B-B14F-4D97-AF65-F5344CB8AC3E}">
        <p14:creationId xmlns:p14="http://schemas.microsoft.com/office/powerpoint/2010/main" val="307678168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 B: </a:t>
            </a:r>
            <a:r>
              <a:rPr lang="en-US" dirty="0" smtClean="0">
                <a:solidFill>
                  <a:srgbClr val="0070C0"/>
                </a:solidFill>
                <a:cs typeface="Arial" pitchFamily="34" charset="0"/>
              </a:rPr>
              <a:t>Liquid Phase </a:t>
            </a:r>
            <a:r>
              <a:rPr lang="en-US" dirty="0">
                <a:solidFill>
                  <a:srgbClr val="FF0000"/>
                </a:solidFill>
                <a:cs typeface="Arial" pitchFamily="34" charset="0"/>
              </a:rPr>
              <a:t>CSTR</a:t>
            </a:r>
            <a:endParaRPr lang="en-US" dirty="0"/>
          </a:p>
        </p:txBody>
      </p:sp>
      <p:sp>
        <p:nvSpPr>
          <p:cNvPr id="3" name="Slide Number Placeholder 2"/>
          <p:cNvSpPr>
            <a:spLocks noGrp="1"/>
          </p:cNvSpPr>
          <p:nvPr>
            <p:ph type="sldNum" sz="quarter" idx="12"/>
          </p:nvPr>
        </p:nvSpPr>
        <p:spPr/>
        <p:txBody>
          <a:bodyPr/>
          <a:lstStyle/>
          <a:p>
            <a:fld id="{7E8078BA-47AF-BA4B-9ED3-ACB5F50E2099}" type="slidenum">
              <a:rPr lang="sv-SE" smtClean="0"/>
              <a:pPr/>
              <a:t>40</a:t>
            </a:fld>
            <a:endParaRPr lang="sv-SE"/>
          </a:p>
        </p:txBody>
      </p:sp>
      <p:sp>
        <p:nvSpPr>
          <p:cNvPr id="7" name="Text Box 7"/>
          <p:cNvSpPr txBox="1">
            <a:spLocks noChangeArrowheads="1"/>
          </p:cNvSpPr>
          <p:nvPr/>
        </p:nvSpPr>
        <p:spPr bwMode="auto">
          <a:xfrm>
            <a:off x="2473051" y="1764426"/>
            <a:ext cx="7239000" cy="492443"/>
          </a:xfrm>
          <a:prstGeom prst="rect">
            <a:avLst/>
          </a:prstGeom>
          <a:noFill/>
          <a:ln w="9525">
            <a:noFill/>
            <a:miter lim="800000"/>
            <a:headEnd/>
            <a:tailEnd/>
          </a:ln>
        </p:spPr>
        <p:txBody>
          <a:bodyPr>
            <a:spAutoFit/>
          </a:bodyPr>
          <a:lstStyle/>
          <a:p>
            <a:pPr>
              <a:spcBef>
                <a:spcPct val="50000"/>
              </a:spcBef>
            </a:pPr>
            <a:r>
              <a:rPr lang="en-US" sz="2600" dirty="0">
                <a:latin typeface="Arial" pitchFamily="34" charset="0"/>
                <a:cs typeface="Arial" pitchFamily="34" charset="0"/>
              </a:rPr>
              <a:t>(1) A + 2B </a:t>
            </a:r>
            <a:r>
              <a:rPr lang="en-US" sz="2600" dirty="0">
                <a:latin typeface="Arial" pitchFamily="34" charset="0"/>
                <a:ea typeface="Arial" pitchFamily="34" charset="0"/>
                <a:cs typeface="Arial" pitchFamily="34" charset="0"/>
              </a:rPr>
              <a:t>→C		(2) 2A + 3C → D</a:t>
            </a:r>
          </a:p>
        </p:txBody>
      </p:sp>
      <p:graphicFrame>
        <p:nvGraphicFramePr>
          <p:cNvPr id="8" name="Object 2"/>
          <p:cNvGraphicFramePr>
            <a:graphicFrameLocks noGrp="1" noChangeAspect="1"/>
          </p:cNvGraphicFramePr>
          <p:nvPr>
            <p:ph sz="quarter" idx="1"/>
            <p:extLst/>
          </p:nvPr>
        </p:nvGraphicFramePr>
        <p:xfrm>
          <a:off x="3529013" y="2279526"/>
          <a:ext cx="1916112" cy="933450"/>
        </p:xfrm>
        <a:graphic>
          <a:graphicData uri="http://schemas.openxmlformats.org/presentationml/2006/ole">
            <mc:AlternateContent xmlns:mc="http://schemas.openxmlformats.org/markup-compatibility/2006">
              <mc:Choice xmlns:v="urn:schemas-microsoft-com:vml" Requires="v">
                <p:oleObj spid="_x0000_s16392" name="Equation" r:id="rId3" imgW="990170" imgH="482391" progId="Equation.3">
                  <p:embed/>
                </p:oleObj>
              </mc:Choice>
              <mc:Fallback>
                <p:oleObj name="Equation" r:id="rId3" imgW="990170" imgH="482391" progId="Equation.3">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9013" y="2279526"/>
                        <a:ext cx="1916112" cy="933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Table 12"/>
          <p:cNvGraphicFramePr>
            <a:graphicFrameLocks noGrp="1"/>
          </p:cNvGraphicFramePr>
          <p:nvPr>
            <p:extLst/>
          </p:nvPr>
        </p:nvGraphicFramePr>
        <p:xfrm>
          <a:off x="1487488" y="3429000"/>
          <a:ext cx="9158630" cy="396240"/>
        </p:xfrm>
        <a:graphic>
          <a:graphicData uri="http://schemas.openxmlformats.org/drawingml/2006/table">
            <a:tbl>
              <a:tblPr firstRow="1" bandRow="1">
                <a:effectLst/>
                <a:tableStyleId>{2D5ABB26-0587-4C30-8999-92F81FD0307C}</a:tableStyleId>
              </a:tblPr>
              <a:tblGrid>
                <a:gridCol w="3600400"/>
                <a:gridCol w="2304256"/>
                <a:gridCol w="3253974"/>
              </a:tblGrid>
              <a:tr h="3600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ln>
                            <a:noFill/>
                          </a:ln>
                          <a:solidFill>
                            <a:srgbClr val="FFC000"/>
                          </a:solidFill>
                          <a:effectLst/>
                          <a:latin typeface="Arial" pitchFamily="34" charset="0"/>
                          <a:cs typeface="Arial" pitchFamily="34" charset="0"/>
                        </a:rPr>
                        <a:t>1) Mole Balance</a:t>
                      </a:r>
                      <a:r>
                        <a:rPr kumimoji="0" lang="en-US" sz="2000" b="1" kern="1200" baseline="0" dirty="0" smtClean="0">
                          <a:ln w="12700">
                            <a:noFill/>
                            <a:prstDash val="solid"/>
                          </a:ln>
                          <a:solidFill>
                            <a:srgbClr val="FFFF00"/>
                          </a:solidFill>
                          <a:effectLst/>
                          <a:latin typeface="Arial" pitchFamily="34" charset="0"/>
                          <a:ea typeface="+mn-ea"/>
                          <a:cs typeface="Arial" pitchFamily="34" charset="0"/>
                        </a:rPr>
                        <a:t>  </a:t>
                      </a:r>
                      <a:r>
                        <a:rPr kumimoji="0" lang="en-US" sz="2000" b="1" kern="1200" dirty="0" smtClean="0">
                          <a:ln w="12700">
                            <a:noFill/>
                            <a:prstDash val="solid"/>
                          </a:ln>
                          <a:solidFill>
                            <a:schemeClr val="tx1"/>
                          </a:solidFill>
                          <a:effectLst/>
                          <a:latin typeface="Arial" pitchFamily="34" charset="0"/>
                          <a:ea typeface="+mj-ea"/>
                          <a:cs typeface="Arial" pitchFamily="34" charset="0"/>
                        </a:rPr>
                        <a:t>(1–4) </a:t>
                      </a:r>
                      <a:endParaRPr kumimoji="0" lang="en-US" sz="2000" b="1" kern="1200" dirty="0">
                        <a:ln w="12700">
                          <a:noFill/>
                          <a:prstDash val="solid"/>
                        </a:ln>
                        <a:solidFill>
                          <a:schemeClr val="tx1"/>
                        </a:solidFill>
                        <a:effectLst/>
                        <a:latin typeface="Arial" pitchFamily="34" charset="0"/>
                        <a:ea typeface="+mj-ea"/>
                        <a:cs typeface="Arial" pitchFamily="34" charset="0"/>
                      </a:endParaRPr>
                    </a:p>
                  </a:txBody>
                  <a:tcPr/>
                </a:tc>
                <a:tc>
                  <a:txBody>
                    <a:bodyPr/>
                    <a:lstStyle/>
                    <a:p>
                      <a:pPr algn="ctr"/>
                      <a:r>
                        <a:rPr lang="en-US" sz="2000" b="1" dirty="0" smtClean="0">
                          <a:ln>
                            <a:noFill/>
                          </a:ln>
                          <a:solidFill>
                            <a:srgbClr val="E818CA"/>
                          </a:solidFill>
                          <a:effectLst/>
                          <a:latin typeface="Arial" pitchFamily="34" charset="0"/>
                          <a:cs typeface="Arial" pitchFamily="34" charset="0"/>
                        </a:rPr>
                        <a:t>2) Rates </a:t>
                      </a:r>
                      <a:r>
                        <a:rPr kumimoji="0" lang="en-US" sz="2000" b="1" kern="1200" dirty="0" smtClean="0">
                          <a:ln w="12700">
                            <a:noFill/>
                            <a:prstDash val="solid"/>
                          </a:ln>
                          <a:solidFill>
                            <a:schemeClr val="tx1"/>
                          </a:solidFill>
                          <a:effectLst/>
                          <a:latin typeface="Arial" pitchFamily="34" charset="0"/>
                          <a:ea typeface="+mj-ea"/>
                          <a:cs typeface="Arial" pitchFamily="34" charset="0"/>
                        </a:rPr>
                        <a:t>(5–14)</a:t>
                      </a:r>
                      <a:endParaRPr kumimoji="0" lang="en-US" sz="2000" b="1" kern="1200" dirty="0">
                        <a:ln w="12700">
                          <a:noFill/>
                          <a:prstDash val="solid"/>
                        </a:ln>
                        <a:solidFill>
                          <a:schemeClr val="tx1"/>
                        </a:solidFill>
                        <a:effectLst/>
                        <a:latin typeface="Arial" pitchFamily="34" charset="0"/>
                        <a:ea typeface="+mj-ea"/>
                        <a:cs typeface="Arial" pitchFamily="34" charset="0"/>
                      </a:endParaRPr>
                    </a:p>
                  </a:txBody>
                  <a:tcPr/>
                </a:tc>
                <a:tc>
                  <a:txBody>
                    <a:bodyPr/>
                    <a:lstStyle/>
                    <a:p>
                      <a:r>
                        <a:rPr lang="en-US" sz="2000" b="1" dirty="0" smtClean="0">
                          <a:ln>
                            <a:noFill/>
                          </a:ln>
                          <a:solidFill>
                            <a:srgbClr val="00B050"/>
                          </a:solidFill>
                          <a:effectLst/>
                          <a:latin typeface="Arial" pitchFamily="34" charset="0"/>
                          <a:cs typeface="Arial" pitchFamily="34" charset="0"/>
                        </a:rPr>
                        <a:t>3) Stoichiometry: </a:t>
                      </a:r>
                      <a:r>
                        <a:rPr kumimoji="0" lang="en-US" sz="2000" b="1" kern="1200" dirty="0" smtClean="0">
                          <a:ln w="12700">
                            <a:noFill/>
                            <a:prstDash val="solid"/>
                          </a:ln>
                          <a:solidFill>
                            <a:schemeClr val="tx1"/>
                          </a:solidFill>
                          <a:effectLst/>
                          <a:latin typeface="Arial" pitchFamily="34" charset="0"/>
                          <a:ea typeface="+mj-ea"/>
                          <a:cs typeface="Arial" pitchFamily="34" charset="0"/>
                        </a:rPr>
                        <a:t>(15–19)</a:t>
                      </a:r>
                      <a:endParaRPr kumimoji="0" lang="en-US" sz="2000" b="1" kern="1200" dirty="0">
                        <a:ln w="12700">
                          <a:noFill/>
                          <a:prstDash val="solid"/>
                        </a:ln>
                        <a:solidFill>
                          <a:schemeClr val="tx1"/>
                        </a:solidFill>
                        <a:effectLst/>
                        <a:latin typeface="Arial" pitchFamily="34" charset="0"/>
                        <a:ea typeface="+mj-ea"/>
                        <a:cs typeface="Arial" pitchFamily="34" charset="0"/>
                      </a:endParaRPr>
                    </a:p>
                  </a:txBody>
                  <a:tcPr/>
                </a:tc>
              </a:tr>
            </a:tbl>
          </a:graphicData>
        </a:graphic>
      </p:graphicFrame>
      <p:sp>
        <p:nvSpPr>
          <p:cNvPr id="23" name="TextBox 22"/>
          <p:cNvSpPr txBox="1"/>
          <p:nvPr/>
        </p:nvSpPr>
        <p:spPr>
          <a:xfrm>
            <a:off x="2488414" y="1326302"/>
            <a:ext cx="3876382" cy="461665"/>
          </a:xfrm>
          <a:prstGeom prst="rect">
            <a:avLst/>
          </a:prstGeom>
          <a:noFill/>
        </p:spPr>
        <p:txBody>
          <a:bodyPr wrap="none" rtlCol="0">
            <a:spAutoFit/>
          </a:bodyPr>
          <a:lstStyle/>
          <a:p>
            <a:r>
              <a:rPr lang="en-US" sz="2400" b="1" dirty="0">
                <a:latin typeface="Arial" pitchFamily="34" charset="0"/>
                <a:cs typeface="Arial" pitchFamily="34" charset="0"/>
              </a:rPr>
              <a:t>In terms of concentration</a:t>
            </a:r>
          </a:p>
        </p:txBody>
      </p:sp>
      <p:grpSp>
        <p:nvGrpSpPr>
          <p:cNvPr id="4" name="Group 23"/>
          <p:cNvGrpSpPr/>
          <p:nvPr/>
        </p:nvGrpSpPr>
        <p:grpSpPr>
          <a:xfrm>
            <a:off x="1608584" y="3895659"/>
            <a:ext cx="3767336" cy="2467311"/>
            <a:chOff x="228600" y="3962400"/>
            <a:chExt cx="3767336" cy="2467311"/>
          </a:xfrm>
        </p:grpSpPr>
        <p:graphicFrame>
          <p:nvGraphicFramePr>
            <p:cNvPr id="25" name="Object 5"/>
            <p:cNvGraphicFramePr>
              <a:graphicFrameLocks noChangeAspect="1"/>
            </p:cNvGraphicFramePr>
            <p:nvPr>
              <p:extLst/>
            </p:nvPr>
          </p:nvGraphicFramePr>
          <p:xfrm>
            <a:off x="300608" y="4017654"/>
            <a:ext cx="2736304" cy="360362"/>
          </p:xfrm>
          <a:graphic>
            <a:graphicData uri="http://schemas.openxmlformats.org/presentationml/2006/ole">
              <mc:AlternateContent xmlns:mc="http://schemas.openxmlformats.org/markup-compatibility/2006">
                <mc:Choice xmlns:v="urn:schemas-microsoft-com:vml" Requires="v">
                  <p:oleObj spid="_x0000_s16393" name="Equation" r:id="rId5" imgW="1879600" imgH="228600" progId="Equation.3">
                    <p:embed/>
                  </p:oleObj>
                </mc:Choice>
                <mc:Fallback>
                  <p:oleObj name="Equation" r:id="rId5" imgW="187960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0608" y="4017654"/>
                          <a:ext cx="2736304"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 name="TextBox 17"/>
            <p:cNvSpPr txBox="1">
              <a:spLocks noChangeArrowheads="1"/>
            </p:cNvSpPr>
            <p:nvPr/>
          </p:nvSpPr>
          <p:spPr bwMode="auto">
            <a:xfrm>
              <a:off x="2890025" y="3962400"/>
              <a:ext cx="1082124" cy="415616"/>
            </a:xfrm>
            <a:prstGeom prst="rect">
              <a:avLst/>
            </a:prstGeom>
            <a:noFill/>
            <a:ln w="9525">
              <a:noFill/>
              <a:miter lim="800000"/>
              <a:headEnd/>
              <a:tailEnd/>
            </a:ln>
          </p:spPr>
          <p:txBody>
            <a:bodyPr>
              <a:spAutoFit/>
            </a:bodyPr>
            <a:lstStyle/>
            <a:p>
              <a:r>
                <a:rPr lang="en-US" sz="2100" dirty="0">
                  <a:latin typeface="Arial" pitchFamily="34" charset="0"/>
                  <a:cs typeface="Arial" pitchFamily="34" charset="0"/>
                </a:rPr>
                <a:t>    (=0)</a:t>
              </a:r>
            </a:p>
          </p:txBody>
        </p:sp>
        <p:graphicFrame>
          <p:nvGraphicFramePr>
            <p:cNvPr id="27" name="Object 6"/>
            <p:cNvGraphicFramePr>
              <a:graphicFrameLocks noChangeAspect="1"/>
            </p:cNvGraphicFramePr>
            <p:nvPr>
              <p:extLst/>
            </p:nvPr>
          </p:nvGraphicFramePr>
          <p:xfrm>
            <a:off x="251420" y="4696657"/>
            <a:ext cx="2785492" cy="364902"/>
          </p:xfrm>
          <a:graphic>
            <a:graphicData uri="http://schemas.openxmlformats.org/presentationml/2006/ole">
              <mc:AlternateContent xmlns:mc="http://schemas.openxmlformats.org/markup-compatibility/2006">
                <mc:Choice xmlns:v="urn:schemas-microsoft-com:vml" Requires="v">
                  <p:oleObj spid="_x0000_s16394" name="Equation" r:id="rId7" imgW="1905000" imgH="228600" progId="Equation.3">
                    <p:embed/>
                  </p:oleObj>
                </mc:Choice>
                <mc:Fallback>
                  <p:oleObj name="Equation" r:id="rId7" imgW="1905000" imgH="228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420" y="4696657"/>
                          <a:ext cx="2785492" cy="364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 name="TextBox 27"/>
            <p:cNvSpPr txBox="1">
              <a:spLocks noChangeArrowheads="1"/>
            </p:cNvSpPr>
            <p:nvPr/>
          </p:nvSpPr>
          <p:spPr bwMode="auto">
            <a:xfrm>
              <a:off x="2913812" y="4629511"/>
              <a:ext cx="1082124" cy="415616"/>
            </a:xfrm>
            <a:prstGeom prst="rect">
              <a:avLst/>
            </a:prstGeom>
            <a:noFill/>
            <a:ln w="9525">
              <a:noFill/>
              <a:miter lim="800000"/>
              <a:headEnd/>
              <a:tailEnd/>
            </a:ln>
          </p:spPr>
          <p:txBody>
            <a:bodyPr>
              <a:spAutoFit/>
            </a:bodyPr>
            <a:lstStyle/>
            <a:p>
              <a:r>
                <a:rPr lang="en-US" sz="2100" dirty="0">
                  <a:latin typeface="Arial" pitchFamily="34" charset="0"/>
                  <a:cs typeface="Arial" pitchFamily="34" charset="0"/>
                </a:rPr>
                <a:t>    (=0)</a:t>
              </a:r>
            </a:p>
          </p:txBody>
        </p:sp>
        <p:graphicFrame>
          <p:nvGraphicFramePr>
            <p:cNvPr id="29" name="Object 7"/>
            <p:cNvGraphicFramePr>
              <a:graphicFrameLocks noChangeAspect="1"/>
            </p:cNvGraphicFramePr>
            <p:nvPr>
              <p:extLst/>
            </p:nvPr>
          </p:nvGraphicFramePr>
          <p:xfrm>
            <a:off x="228600" y="5349591"/>
            <a:ext cx="2736304" cy="384793"/>
          </p:xfrm>
          <a:graphic>
            <a:graphicData uri="http://schemas.openxmlformats.org/presentationml/2006/ole">
              <mc:AlternateContent xmlns:mc="http://schemas.openxmlformats.org/markup-compatibility/2006">
                <mc:Choice xmlns:v="urn:schemas-microsoft-com:vml" Requires="v">
                  <p:oleObj spid="_x0000_s16395" name="Equation" r:id="rId9" imgW="1625600" imgH="228600" progId="Equation.3">
                    <p:embed/>
                  </p:oleObj>
                </mc:Choice>
                <mc:Fallback>
                  <p:oleObj name="Equation" r:id="rId9" imgW="1625600" imgH="2286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8600" y="5349591"/>
                          <a:ext cx="2736304" cy="384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 name="TextBox 29"/>
            <p:cNvSpPr txBox="1">
              <a:spLocks noChangeArrowheads="1"/>
            </p:cNvSpPr>
            <p:nvPr/>
          </p:nvSpPr>
          <p:spPr bwMode="auto">
            <a:xfrm>
              <a:off x="2913812" y="5294015"/>
              <a:ext cx="1082124" cy="415616"/>
            </a:xfrm>
            <a:prstGeom prst="rect">
              <a:avLst/>
            </a:prstGeom>
            <a:noFill/>
            <a:ln w="9525">
              <a:noFill/>
              <a:miter lim="800000"/>
              <a:headEnd/>
              <a:tailEnd/>
            </a:ln>
          </p:spPr>
          <p:txBody>
            <a:bodyPr>
              <a:spAutoFit/>
            </a:bodyPr>
            <a:lstStyle/>
            <a:p>
              <a:r>
                <a:rPr lang="en-US" sz="2100" dirty="0">
                  <a:latin typeface="Arial" pitchFamily="34" charset="0"/>
                  <a:cs typeface="Arial" pitchFamily="34" charset="0"/>
                </a:rPr>
                <a:t>    (=0)</a:t>
              </a:r>
            </a:p>
          </p:txBody>
        </p:sp>
        <p:graphicFrame>
          <p:nvGraphicFramePr>
            <p:cNvPr id="31" name="Object 8"/>
            <p:cNvGraphicFramePr>
              <a:graphicFrameLocks noChangeAspect="1"/>
            </p:cNvGraphicFramePr>
            <p:nvPr>
              <p:extLst/>
            </p:nvPr>
          </p:nvGraphicFramePr>
          <p:xfrm>
            <a:off x="228601" y="6028073"/>
            <a:ext cx="2736304" cy="401638"/>
          </p:xfrm>
          <a:graphic>
            <a:graphicData uri="http://schemas.openxmlformats.org/presentationml/2006/ole">
              <mc:AlternateContent xmlns:mc="http://schemas.openxmlformats.org/markup-compatibility/2006">
                <mc:Choice xmlns:v="urn:schemas-microsoft-com:vml" Requires="v">
                  <p:oleObj spid="_x0000_s16396" name="Equation" r:id="rId11" imgW="1651000" imgH="228600" progId="Equation.3">
                    <p:embed/>
                  </p:oleObj>
                </mc:Choice>
                <mc:Fallback>
                  <p:oleObj name="Equation" r:id="rId11" imgW="1651000" imgH="2286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8601" y="6028073"/>
                          <a:ext cx="2736304" cy="40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2" name="TextBox 31"/>
            <p:cNvSpPr txBox="1">
              <a:spLocks noChangeArrowheads="1"/>
            </p:cNvSpPr>
            <p:nvPr/>
          </p:nvSpPr>
          <p:spPr bwMode="auto">
            <a:xfrm>
              <a:off x="2913812" y="5997663"/>
              <a:ext cx="1082124" cy="415616"/>
            </a:xfrm>
            <a:prstGeom prst="rect">
              <a:avLst/>
            </a:prstGeom>
            <a:noFill/>
            <a:ln w="9525">
              <a:noFill/>
              <a:miter lim="800000"/>
              <a:headEnd/>
              <a:tailEnd/>
            </a:ln>
          </p:spPr>
          <p:txBody>
            <a:bodyPr>
              <a:spAutoFit/>
            </a:bodyPr>
            <a:lstStyle/>
            <a:p>
              <a:r>
                <a:rPr lang="en-US" sz="2100" dirty="0">
                  <a:latin typeface="Arial" pitchFamily="34" charset="0"/>
                  <a:cs typeface="Arial" pitchFamily="34" charset="0"/>
                </a:rPr>
                <a:t>    (=0)</a:t>
              </a:r>
            </a:p>
          </p:txBody>
        </p:sp>
      </p:grpSp>
      <p:graphicFrame>
        <p:nvGraphicFramePr>
          <p:cNvPr id="33" name="Object 2"/>
          <p:cNvGraphicFramePr>
            <a:graphicFrameLocks noChangeAspect="1"/>
          </p:cNvGraphicFramePr>
          <p:nvPr>
            <p:extLst/>
          </p:nvPr>
        </p:nvGraphicFramePr>
        <p:xfrm>
          <a:off x="7752184" y="3989978"/>
          <a:ext cx="2629960" cy="734423"/>
        </p:xfrm>
        <a:graphic>
          <a:graphicData uri="http://schemas.openxmlformats.org/presentationml/2006/ole">
            <mc:AlternateContent xmlns:mc="http://schemas.openxmlformats.org/markup-compatibility/2006">
              <mc:Choice xmlns:v="urn:schemas-microsoft-com:vml" Requires="v">
                <p:oleObj spid="_x0000_s16397" name="Equation" r:id="rId13" imgW="1548728" imgH="431613" progId="Equation.3">
                  <p:embed/>
                </p:oleObj>
              </mc:Choice>
              <mc:Fallback>
                <p:oleObj name="Equation" r:id="rId13" imgW="1548728" imgH="431613"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52184" y="3989978"/>
                        <a:ext cx="2629960" cy="734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8" name="TextBox 17"/>
          <p:cNvSpPr txBox="1"/>
          <p:nvPr/>
        </p:nvSpPr>
        <p:spPr>
          <a:xfrm>
            <a:off x="5674584" y="3950742"/>
            <a:ext cx="1287597" cy="646331"/>
          </a:xfrm>
          <a:prstGeom prst="rect">
            <a:avLst/>
          </a:prstGeom>
          <a:noFill/>
        </p:spPr>
        <p:txBody>
          <a:bodyPr wrap="none" rtlCol="0">
            <a:spAutoFit/>
          </a:bodyPr>
          <a:lstStyle/>
          <a:p>
            <a:r>
              <a:rPr lang="en-US" dirty="0">
                <a:latin typeface="Arial" pitchFamily="34" charset="0"/>
                <a:cs typeface="Arial" pitchFamily="34" charset="0"/>
              </a:rPr>
              <a:t>Same as </a:t>
            </a:r>
            <a:br>
              <a:rPr lang="en-US" dirty="0">
                <a:latin typeface="Arial" pitchFamily="34" charset="0"/>
                <a:cs typeface="Arial" pitchFamily="34" charset="0"/>
              </a:rPr>
            </a:br>
            <a:r>
              <a:rPr lang="en-US" dirty="0">
                <a:latin typeface="Arial" pitchFamily="34" charset="0"/>
                <a:cs typeface="Arial" pitchFamily="34" charset="0"/>
              </a:rPr>
              <a:t>Example A</a:t>
            </a:r>
          </a:p>
        </p:txBody>
      </p:sp>
    </p:spTree>
    <p:extLst>
      <p:ext uri="{BB962C8B-B14F-4D97-AF65-F5344CB8AC3E}">
        <p14:creationId xmlns:p14="http://schemas.microsoft.com/office/powerpoint/2010/main" val="393507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 </a:t>
            </a:r>
            <a:r>
              <a:rPr lang="en-US" dirty="0"/>
              <a:t>C</a:t>
            </a:r>
            <a:r>
              <a:rPr lang="en-US" dirty="0" smtClean="0"/>
              <a:t>: </a:t>
            </a:r>
            <a:r>
              <a:rPr lang="en-US" dirty="0">
                <a:solidFill>
                  <a:schemeClr val="accent6">
                    <a:lumMod val="75000"/>
                  </a:schemeClr>
                </a:solidFill>
                <a:cs typeface="Arial" pitchFamily="34" charset="0"/>
              </a:rPr>
              <a:t>Gas </a:t>
            </a:r>
            <a:r>
              <a:rPr lang="en-US" dirty="0" smtClean="0">
                <a:solidFill>
                  <a:schemeClr val="accent6">
                    <a:lumMod val="75000"/>
                  </a:schemeClr>
                </a:solidFill>
                <a:cs typeface="Arial" pitchFamily="34" charset="0"/>
              </a:rPr>
              <a:t>Phase </a:t>
            </a:r>
            <a:r>
              <a:rPr lang="en-US" dirty="0" smtClean="0">
                <a:solidFill>
                  <a:srgbClr val="FF00FF"/>
                </a:solidFill>
                <a:cs typeface="Arial" pitchFamily="34" charset="0"/>
              </a:rPr>
              <a:t>PFR</a:t>
            </a:r>
            <a:r>
              <a:rPr lang="en-US" dirty="0" smtClean="0">
                <a:solidFill>
                  <a:schemeClr val="tx1"/>
                </a:solidFill>
                <a:cs typeface="Arial" pitchFamily="34" charset="0"/>
              </a:rPr>
              <a:t>, </a:t>
            </a:r>
            <a:r>
              <a:rPr lang="sv-SE" dirty="0">
                <a:ln w="12700">
                  <a:noFill/>
                  <a:prstDash val="solid"/>
                </a:ln>
                <a:solidFill>
                  <a:prstClr val="black"/>
                </a:solidFill>
                <a:cs typeface="Arial" pitchFamily="34" charset="0"/>
              </a:rPr>
              <a:t>No </a:t>
            </a:r>
            <a:r>
              <a:rPr lang="sv-SE" dirty="0">
                <a:ln w="12700">
                  <a:noFill/>
                  <a:prstDash val="solid"/>
                </a:ln>
                <a:solidFill>
                  <a:schemeClr val="accent6">
                    <a:lumMod val="75000"/>
                  </a:schemeClr>
                </a:solidFill>
                <a:cs typeface="Arial" pitchFamily="34" charset="0"/>
              </a:rPr>
              <a:t>ΔP</a:t>
            </a:r>
            <a:endParaRPr lang="en-US" dirty="0">
              <a:ln w="12700">
                <a:noFill/>
                <a:prstDash val="solid"/>
              </a:ln>
            </a:endParaRPr>
          </a:p>
        </p:txBody>
      </p:sp>
      <p:sp>
        <p:nvSpPr>
          <p:cNvPr id="3" name="Slide Number Placeholder 2"/>
          <p:cNvSpPr>
            <a:spLocks noGrp="1"/>
          </p:cNvSpPr>
          <p:nvPr>
            <p:ph type="sldNum" sz="quarter" idx="12"/>
          </p:nvPr>
        </p:nvSpPr>
        <p:spPr/>
        <p:txBody>
          <a:bodyPr/>
          <a:lstStyle/>
          <a:p>
            <a:fld id="{7E8078BA-47AF-BA4B-9ED3-ACB5F50E2099}" type="slidenum">
              <a:rPr lang="sv-SE" smtClean="0"/>
              <a:pPr/>
              <a:t>41</a:t>
            </a:fld>
            <a:endParaRPr lang="sv-SE"/>
          </a:p>
        </p:txBody>
      </p:sp>
      <p:grpSp>
        <p:nvGrpSpPr>
          <p:cNvPr id="4" name="Group 4"/>
          <p:cNvGrpSpPr/>
          <p:nvPr/>
        </p:nvGrpSpPr>
        <p:grpSpPr>
          <a:xfrm>
            <a:off x="2438400" y="1579374"/>
            <a:ext cx="8026400" cy="3970692"/>
            <a:chOff x="914400" y="1579374"/>
            <a:chExt cx="8026400" cy="3970692"/>
          </a:xfrm>
        </p:grpSpPr>
        <p:grpSp>
          <p:nvGrpSpPr>
            <p:cNvPr id="5" name="Grupp 13"/>
            <p:cNvGrpSpPr/>
            <p:nvPr/>
          </p:nvGrpSpPr>
          <p:grpSpPr>
            <a:xfrm>
              <a:off x="914400" y="1579374"/>
              <a:ext cx="8026400" cy="2569706"/>
              <a:chOff x="914400" y="2070100"/>
              <a:chExt cx="8026400" cy="2569706"/>
            </a:xfrm>
          </p:grpSpPr>
          <p:sp>
            <p:nvSpPr>
              <p:cNvPr id="20" name="Rektangel 7"/>
              <p:cNvSpPr/>
              <p:nvPr/>
            </p:nvSpPr>
            <p:spPr>
              <a:xfrm>
                <a:off x="914400" y="2070100"/>
                <a:ext cx="7772400" cy="954107"/>
              </a:xfrm>
              <a:prstGeom prst="rect">
                <a:avLst/>
              </a:prstGeom>
            </p:spPr>
            <p:txBody>
              <a:bodyPr wrap="square">
                <a:spAutoFit/>
              </a:bodyPr>
              <a:lstStyle/>
              <a:p>
                <a:r>
                  <a:rPr lang="sv-SE" sz="2600" dirty="0">
                    <a:latin typeface="Arial" pitchFamily="34" charset="0"/>
                    <a:cs typeface="Arial" pitchFamily="34" charset="0"/>
                  </a:rPr>
                  <a:t>Same reactions, </a:t>
                </a:r>
                <a:r>
                  <a:rPr lang="en-US" sz="2800" dirty="0">
                    <a:solidFill>
                      <a:srgbClr val="E818CA"/>
                    </a:solidFill>
                    <a:latin typeface="Arial" pitchFamily="34" charset="0"/>
                    <a:cs typeface="Arial" pitchFamily="34" charset="0"/>
                  </a:rPr>
                  <a:t>rate laws</a:t>
                </a:r>
                <a:r>
                  <a:rPr lang="sv-SE" sz="2600" dirty="0">
                    <a:latin typeface="Arial" pitchFamily="34" charset="0"/>
                    <a:cs typeface="Arial" pitchFamily="34" charset="0"/>
                  </a:rPr>
                  <a:t>, and </a:t>
                </a:r>
                <a:r>
                  <a:rPr lang="en-US" sz="2400" dirty="0">
                    <a:solidFill>
                      <a:srgbClr val="E818CA"/>
                    </a:solidFill>
                    <a:latin typeface="Arial" pitchFamily="34" charset="0"/>
                    <a:cs typeface="Arial" pitchFamily="34" charset="0"/>
                  </a:rPr>
                  <a:t>rate</a:t>
                </a:r>
                <a:r>
                  <a:rPr lang="sv-SE" sz="2600" dirty="0">
                    <a:latin typeface="Arial" pitchFamily="34" charset="0"/>
                    <a:cs typeface="Arial" pitchFamily="34" charset="0"/>
                  </a:rPr>
                  <a:t> constants as Example A:</a:t>
                </a:r>
              </a:p>
            </p:txBody>
          </p:sp>
          <p:grpSp>
            <p:nvGrpSpPr>
              <p:cNvPr id="6" name="Grupp 18"/>
              <p:cNvGrpSpPr/>
              <p:nvPr/>
            </p:nvGrpSpPr>
            <p:grpSpPr>
              <a:xfrm>
                <a:off x="914400" y="3328477"/>
                <a:ext cx="8026400" cy="1311329"/>
                <a:chOff x="381000" y="2764915"/>
                <a:chExt cx="8305800" cy="1311329"/>
              </a:xfrm>
            </p:grpSpPr>
            <p:grpSp>
              <p:nvGrpSpPr>
                <p:cNvPr id="7" name="Grupp 12"/>
                <p:cNvGrpSpPr/>
                <p:nvPr/>
              </p:nvGrpSpPr>
              <p:grpSpPr>
                <a:xfrm>
                  <a:off x="698053" y="2764915"/>
                  <a:ext cx="5905726" cy="549974"/>
                  <a:chOff x="698053" y="2561715"/>
                  <a:chExt cx="5905726" cy="549974"/>
                </a:xfrm>
              </p:grpSpPr>
              <p:graphicFrame>
                <p:nvGraphicFramePr>
                  <p:cNvPr id="35" name="Object 2"/>
                  <p:cNvGraphicFramePr>
                    <a:graphicFrameLocks noChangeAspect="1"/>
                  </p:cNvGraphicFramePr>
                  <p:nvPr>
                    <p:extLst/>
                  </p:nvPr>
                </p:nvGraphicFramePr>
                <p:xfrm>
                  <a:off x="698053" y="2562414"/>
                  <a:ext cx="2743411" cy="549275"/>
                </p:xfrm>
                <a:graphic>
                  <a:graphicData uri="http://schemas.openxmlformats.org/presentationml/2006/ole">
                    <mc:AlternateContent xmlns:mc="http://schemas.openxmlformats.org/markup-compatibility/2006">
                      <mc:Choice xmlns:v="urn:schemas-microsoft-com:vml" Requires="v">
                        <p:oleObj spid="_x0000_s17414" name="Equation" r:id="rId3" imgW="1054080" imgH="203040" progId="Equation.3">
                          <p:embed/>
                        </p:oleObj>
                      </mc:Choice>
                      <mc:Fallback>
                        <p:oleObj name="Equation" r:id="rId3" imgW="1054080" imgH="2030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053" y="2562414"/>
                                <a:ext cx="2743411" cy="54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36" name="Object 3"/>
                  <p:cNvGraphicFramePr>
                    <a:graphicFrameLocks noChangeAspect="1"/>
                  </p:cNvGraphicFramePr>
                  <p:nvPr>
                    <p:extLst/>
                  </p:nvPr>
                </p:nvGraphicFramePr>
                <p:xfrm>
                  <a:off x="4374553" y="2561715"/>
                  <a:ext cx="2229226" cy="549275"/>
                </p:xfrm>
                <a:graphic>
                  <a:graphicData uri="http://schemas.openxmlformats.org/presentationml/2006/ole">
                    <mc:AlternateContent xmlns:mc="http://schemas.openxmlformats.org/markup-compatibility/2006">
                      <mc:Choice xmlns:v="urn:schemas-microsoft-com:vml" Requires="v">
                        <p:oleObj spid="_x0000_s17415" name="Equation" r:id="rId5" imgW="965200" imgH="228600" progId="Equation.3">
                          <p:embed/>
                        </p:oleObj>
                      </mc:Choice>
                      <mc:Fallback>
                        <p:oleObj name="Equation" r:id="rId5" imgW="96520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74553" y="2561715"/>
                                <a:ext cx="2229226" cy="54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pSp>
            <p:sp>
              <p:nvSpPr>
                <p:cNvPr id="34" name="Rektangel 8"/>
                <p:cNvSpPr/>
                <p:nvPr/>
              </p:nvSpPr>
              <p:spPr>
                <a:xfrm>
                  <a:off x="381000" y="3276025"/>
                  <a:ext cx="8305800" cy="800219"/>
                </a:xfrm>
                <a:prstGeom prst="rect">
                  <a:avLst/>
                </a:prstGeom>
              </p:spPr>
              <p:txBody>
                <a:bodyPr wrap="square">
                  <a:spAutoFit/>
                </a:bodyPr>
                <a:lstStyle/>
                <a:p>
                  <a:r>
                    <a:rPr lang="sv-SE" sz="2000" dirty="0">
                      <a:latin typeface="Arial" pitchFamily="34" charset="0"/>
                      <a:cs typeface="Arial" pitchFamily="34" charset="0"/>
                    </a:rPr>
                    <a:t>NOTE: The specific reaction </a:t>
                  </a:r>
                  <a:r>
                    <a:rPr lang="en-US" sz="2000" dirty="0">
                      <a:solidFill>
                        <a:srgbClr val="E818CA"/>
                      </a:solidFill>
                      <a:latin typeface="Arial" pitchFamily="34" charset="0"/>
                      <a:cs typeface="Arial" pitchFamily="34" charset="0"/>
                    </a:rPr>
                    <a:t>rate</a:t>
                  </a:r>
                  <a:r>
                    <a:rPr lang="sv-SE" sz="2000" dirty="0">
                      <a:latin typeface="Arial" pitchFamily="34" charset="0"/>
                      <a:cs typeface="Arial" pitchFamily="34" charset="0"/>
                    </a:rPr>
                    <a:t> k</a:t>
                  </a:r>
                  <a:r>
                    <a:rPr lang="sv-SE" sz="2000" baseline="-25000" dirty="0">
                      <a:latin typeface="Arial" pitchFamily="34" charset="0"/>
                      <a:cs typeface="Arial" pitchFamily="34" charset="0"/>
                    </a:rPr>
                    <a:t>1A</a:t>
                  </a:r>
                  <a:r>
                    <a:rPr lang="sv-SE" sz="2000" dirty="0">
                      <a:latin typeface="Arial" pitchFamily="34" charset="0"/>
                      <a:cs typeface="Arial" pitchFamily="34" charset="0"/>
                    </a:rPr>
                    <a:t> is defined with respect to species A</a:t>
                  </a:r>
                  <a:r>
                    <a:rPr lang="sv-SE" sz="2600" dirty="0">
                      <a:latin typeface="Arial" pitchFamily="34" charset="0"/>
                      <a:cs typeface="Arial" pitchFamily="34" charset="0"/>
                    </a:rPr>
                    <a:t>.</a:t>
                  </a:r>
                </a:p>
              </p:txBody>
            </p:sp>
          </p:grpSp>
        </p:grpSp>
        <p:grpSp>
          <p:nvGrpSpPr>
            <p:cNvPr id="8" name="Grupp 17"/>
            <p:cNvGrpSpPr/>
            <p:nvPr/>
          </p:nvGrpSpPr>
          <p:grpSpPr>
            <a:xfrm>
              <a:off x="914400" y="4293823"/>
              <a:ext cx="8026400" cy="1256243"/>
              <a:chOff x="381000" y="4405313"/>
              <a:chExt cx="8305800" cy="1256243"/>
            </a:xfrm>
          </p:grpSpPr>
          <p:sp>
            <p:nvSpPr>
              <p:cNvPr id="38" name="Rektangel 9"/>
              <p:cNvSpPr/>
              <p:nvPr/>
            </p:nvSpPr>
            <p:spPr>
              <a:xfrm>
                <a:off x="381000" y="4953670"/>
                <a:ext cx="8305800" cy="707886"/>
              </a:xfrm>
              <a:prstGeom prst="rect">
                <a:avLst/>
              </a:prstGeom>
            </p:spPr>
            <p:txBody>
              <a:bodyPr wrap="square">
                <a:spAutoFit/>
              </a:bodyPr>
              <a:lstStyle/>
              <a:p>
                <a:r>
                  <a:rPr lang="sv-SE" sz="2000" dirty="0">
                    <a:latin typeface="Arial" pitchFamily="34" charset="0"/>
                    <a:cs typeface="Arial" pitchFamily="34" charset="0"/>
                  </a:rPr>
                  <a:t>NOTE: The specific reaction </a:t>
                </a:r>
                <a:r>
                  <a:rPr lang="en-US" sz="2000" dirty="0">
                    <a:solidFill>
                      <a:srgbClr val="E818CA"/>
                    </a:solidFill>
                    <a:latin typeface="Arial" pitchFamily="34" charset="0"/>
                    <a:cs typeface="Arial" pitchFamily="34" charset="0"/>
                  </a:rPr>
                  <a:t>rate</a:t>
                </a:r>
                <a:r>
                  <a:rPr lang="sv-SE" sz="2000" dirty="0">
                    <a:latin typeface="Arial" pitchFamily="34" charset="0"/>
                    <a:cs typeface="Arial" pitchFamily="34" charset="0"/>
                  </a:rPr>
                  <a:t> k</a:t>
                </a:r>
                <a:r>
                  <a:rPr lang="sv-SE" sz="2000" baseline="-25000" dirty="0">
                    <a:latin typeface="Arial" pitchFamily="34" charset="0"/>
                    <a:cs typeface="Arial" pitchFamily="34" charset="0"/>
                  </a:rPr>
                  <a:t>2C</a:t>
                </a:r>
                <a:r>
                  <a:rPr lang="sv-SE" sz="2000" dirty="0">
                    <a:latin typeface="Arial" pitchFamily="34" charset="0"/>
                    <a:cs typeface="Arial" pitchFamily="34" charset="0"/>
                  </a:rPr>
                  <a:t> is defined with respect to species C.</a:t>
                </a:r>
              </a:p>
            </p:txBody>
          </p:sp>
          <p:grpSp>
            <p:nvGrpSpPr>
              <p:cNvPr id="9" name="Grupp 13"/>
              <p:cNvGrpSpPr/>
              <p:nvPr/>
            </p:nvGrpSpPr>
            <p:grpSpPr>
              <a:xfrm>
                <a:off x="698053" y="4405313"/>
                <a:ext cx="5894227" cy="548052"/>
                <a:chOff x="698053" y="3529013"/>
                <a:chExt cx="5894227" cy="548052"/>
              </a:xfrm>
            </p:grpSpPr>
            <p:graphicFrame>
              <p:nvGraphicFramePr>
                <p:cNvPr id="40" name="Object 4"/>
                <p:cNvGraphicFramePr>
                  <a:graphicFrameLocks noChangeAspect="1"/>
                </p:cNvGraphicFramePr>
                <p:nvPr>
                  <p:extLst/>
                </p:nvPr>
              </p:nvGraphicFramePr>
              <p:xfrm>
                <a:off x="698053" y="3529378"/>
                <a:ext cx="3024323" cy="547687"/>
              </p:xfrm>
              <a:graphic>
                <a:graphicData uri="http://schemas.openxmlformats.org/presentationml/2006/ole">
                  <mc:AlternateContent xmlns:mc="http://schemas.openxmlformats.org/markup-compatibility/2006">
                    <mc:Choice xmlns:v="urn:schemas-microsoft-com:vml" Requires="v">
                      <p:oleObj spid="_x0000_s17416" name="Equation" r:id="rId7" imgW="1168200" imgH="203040" progId="Equation.3">
                        <p:embed/>
                      </p:oleObj>
                    </mc:Choice>
                    <mc:Fallback>
                      <p:oleObj name="Equation" r:id="rId7" imgW="1168200" imgH="2030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8053" y="3529378"/>
                              <a:ext cx="3024323" cy="547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41" name="Object 5"/>
                <p:cNvGraphicFramePr>
                  <a:graphicFrameLocks noChangeAspect="1"/>
                </p:cNvGraphicFramePr>
                <p:nvPr/>
              </p:nvGraphicFramePr>
              <p:xfrm>
                <a:off x="4366338" y="3529013"/>
                <a:ext cx="2225942" cy="547688"/>
              </p:xfrm>
              <a:graphic>
                <a:graphicData uri="http://schemas.openxmlformats.org/presentationml/2006/ole">
                  <mc:AlternateContent xmlns:mc="http://schemas.openxmlformats.org/markup-compatibility/2006">
                    <mc:Choice xmlns:v="urn:schemas-microsoft-com:vml" Requires="v">
                      <p:oleObj spid="_x0000_s17417" name="Equation" r:id="rId9" imgW="1016000" imgH="241300" progId="Equation.3">
                        <p:embed/>
                      </p:oleObj>
                    </mc:Choice>
                    <mc:Fallback>
                      <p:oleObj name="Equation" r:id="rId9" imgW="1016000" imgH="2413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66338" y="3529013"/>
                              <a:ext cx="2225942" cy="547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pSp>
        </p:grpSp>
      </p:grpSp>
    </p:spTree>
    <p:extLst>
      <p:ext uri="{BB962C8B-B14F-4D97-AF65-F5344CB8AC3E}">
        <p14:creationId xmlns:p14="http://schemas.microsoft.com/office/powerpoint/2010/main" val="190911120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 </a:t>
            </a:r>
            <a:r>
              <a:rPr lang="en-US" dirty="0"/>
              <a:t>C</a:t>
            </a:r>
            <a:r>
              <a:rPr lang="en-US" dirty="0" smtClean="0"/>
              <a:t>: </a:t>
            </a:r>
            <a:r>
              <a:rPr lang="en-US" dirty="0">
                <a:solidFill>
                  <a:schemeClr val="accent6">
                    <a:lumMod val="75000"/>
                  </a:schemeClr>
                </a:solidFill>
                <a:cs typeface="Arial" pitchFamily="34" charset="0"/>
              </a:rPr>
              <a:t>Gas </a:t>
            </a:r>
            <a:r>
              <a:rPr lang="en-US" dirty="0" smtClean="0">
                <a:solidFill>
                  <a:schemeClr val="accent6">
                    <a:lumMod val="75000"/>
                  </a:schemeClr>
                </a:solidFill>
                <a:cs typeface="Arial" pitchFamily="34" charset="0"/>
              </a:rPr>
              <a:t>Phase </a:t>
            </a:r>
            <a:r>
              <a:rPr lang="en-US" dirty="0" smtClean="0">
                <a:solidFill>
                  <a:srgbClr val="FF00FF"/>
                </a:solidFill>
                <a:cs typeface="Arial" pitchFamily="34" charset="0"/>
              </a:rPr>
              <a:t>PFR</a:t>
            </a:r>
            <a:r>
              <a:rPr lang="en-US" dirty="0" smtClean="0">
                <a:solidFill>
                  <a:schemeClr val="tx1"/>
                </a:solidFill>
                <a:cs typeface="Arial" pitchFamily="34" charset="0"/>
              </a:rPr>
              <a:t>, </a:t>
            </a:r>
            <a:r>
              <a:rPr lang="sv-SE" dirty="0">
                <a:ln w="12700">
                  <a:noFill/>
                  <a:prstDash val="solid"/>
                </a:ln>
                <a:solidFill>
                  <a:prstClr val="black"/>
                </a:solidFill>
                <a:cs typeface="Arial" pitchFamily="34" charset="0"/>
              </a:rPr>
              <a:t>No </a:t>
            </a:r>
            <a:r>
              <a:rPr lang="sv-SE" dirty="0">
                <a:ln w="12700">
                  <a:noFill/>
                  <a:prstDash val="solid"/>
                </a:ln>
                <a:solidFill>
                  <a:schemeClr val="accent6">
                    <a:lumMod val="75000"/>
                  </a:schemeClr>
                </a:solidFill>
                <a:cs typeface="Arial" pitchFamily="34" charset="0"/>
              </a:rPr>
              <a:t>ΔP</a:t>
            </a:r>
            <a:endParaRPr lang="en-US" dirty="0">
              <a:ln w="12700">
                <a:noFill/>
                <a:prstDash val="solid"/>
              </a:ln>
            </a:endParaRPr>
          </a:p>
        </p:txBody>
      </p:sp>
      <p:sp>
        <p:nvSpPr>
          <p:cNvPr id="3" name="Slide Number Placeholder 2"/>
          <p:cNvSpPr>
            <a:spLocks noGrp="1"/>
          </p:cNvSpPr>
          <p:nvPr>
            <p:ph type="sldNum" sz="quarter" idx="12"/>
          </p:nvPr>
        </p:nvSpPr>
        <p:spPr/>
        <p:txBody>
          <a:bodyPr/>
          <a:lstStyle/>
          <a:p>
            <a:fld id="{7E8078BA-47AF-BA4B-9ED3-ACB5F50E2099}" type="slidenum">
              <a:rPr lang="sv-SE" smtClean="0"/>
              <a:pPr/>
              <a:t>42</a:t>
            </a:fld>
            <a:endParaRPr lang="sv-SE"/>
          </a:p>
        </p:txBody>
      </p:sp>
      <p:sp>
        <p:nvSpPr>
          <p:cNvPr id="4" name="Content Placeholder 3"/>
          <p:cNvSpPr>
            <a:spLocks noGrp="1"/>
          </p:cNvSpPr>
          <p:nvPr>
            <p:ph sz="quarter" idx="1"/>
          </p:nvPr>
        </p:nvSpPr>
        <p:spPr/>
        <p:txBody>
          <a:bodyPr/>
          <a:lstStyle/>
          <a:p>
            <a:pPr marL="0" indent="0">
              <a:buNone/>
            </a:pPr>
            <a:r>
              <a:rPr lang="en-US" b="1" dirty="0">
                <a:solidFill>
                  <a:srgbClr val="FFC000"/>
                </a:solidFill>
                <a:latin typeface="Arial" pitchFamily="34" charset="0"/>
                <a:cs typeface="Arial" pitchFamily="34" charset="0"/>
              </a:rPr>
              <a:t>1) Mole Balance</a:t>
            </a:r>
          </a:p>
          <a:p>
            <a:pPr marL="0" indent="0">
              <a:buNone/>
            </a:pPr>
            <a:endParaRPr lang="en-US" b="1" dirty="0">
              <a:ln w="12700">
                <a:solidFill>
                  <a:srgbClr val="000000">
                    <a:satMod val="155000"/>
                  </a:srgbClr>
                </a:solidFill>
                <a:prstDash val="solid"/>
              </a:ln>
              <a:solidFill>
                <a:srgbClr val="FFFF00"/>
              </a:solidFill>
              <a:effectLst>
                <a:outerShdw blurRad="41275" dist="20320" dir="1800000" algn="tl" rotWithShape="0">
                  <a:srgbClr val="000000">
                    <a:alpha val="40000"/>
                  </a:srgbClr>
                </a:outerShdw>
              </a:effectLst>
              <a:latin typeface="Arial" pitchFamily="34" charset="0"/>
              <a:cs typeface="Arial" pitchFamily="34" charset="0"/>
            </a:endParaRPr>
          </a:p>
          <a:p>
            <a:pPr marL="0" indent="0">
              <a:buNone/>
            </a:pPr>
            <a:endParaRPr lang="en-US" b="1" dirty="0">
              <a:ln w="12700">
                <a:solidFill>
                  <a:srgbClr val="000000">
                    <a:satMod val="155000"/>
                  </a:srgbClr>
                </a:solidFill>
                <a:prstDash val="solid"/>
              </a:ln>
              <a:solidFill>
                <a:srgbClr val="FFFF00"/>
              </a:solidFill>
              <a:effectLst>
                <a:outerShdw blurRad="41275" dist="20320" dir="1800000" algn="tl" rotWithShape="0">
                  <a:srgbClr val="000000">
                    <a:alpha val="40000"/>
                  </a:srgbClr>
                </a:outerShdw>
              </a:effectLst>
              <a:latin typeface="Arial" pitchFamily="34" charset="0"/>
              <a:cs typeface="Arial" pitchFamily="34" charset="0"/>
            </a:endParaRPr>
          </a:p>
          <a:p>
            <a:pPr marL="0" indent="0">
              <a:buNone/>
            </a:pPr>
            <a:endParaRPr lang="en-US" b="1" dirty="0">
              <a:ln w="12700">
                <a:solidFill>
                  <a:srgbClr val="000000">
                    <a:satMod val="155000"/>
                  </a:srgbClr>
                </a:solidFill>
                <a:prstDash val="solid"/>
              </a:ln>
              <a:solidFill>
                <a:srgbClr val="FFFF00"/>
              </a:solidFill>
              <a:effectLst>
                <a:outerShdw blurRad="41275" dist="20320" dir="1800000" algn="tl" rotWithShape="0">
                  <a:srgbClr val="000000">
                    <a:alpha val="40000"/>
                  </a:srgbClr>
                </a:outerShdw>
              </a:effectLst>
              <a:latin typeface="Arial" pitchFamily="34" charset="0"/>
              <a:cs typeface="Arial" pitchFamily="34" charset="0"/>
            </a:endParaRPr>
          </a:p>
          <a:p>
            <a:pPr marL="0" indent="0">
              <a:buNone/>
            </a:pPr>
            <a:endParaRPr lang="en-US" b="1" dirty="0">
              <a:ln w="12700">
                <a:solidFill>
                  <a:srgbClr val="000000">
                    <a:satMod val="155000"/>
                  </a:srgbClr>
                </a:solidFill>
                <a:prstDash val="solid"/>
              </a:ln>
              <a:solidFill>
                <a:srgbClr val="FFFF00"/>
              </a:solidFill>
              <a:effectLst>
                <a:outerShdw blurRad="41275" dist="20320" dir="1800000" algn="tl" rotWithShape="0">
                  <a:srgbClr val="000000">
                    <a:alpha val="40000"/>
                  </a:srgbClr>
                </a:outerShdw>
              </a:effectLst>
              <a:latin typeface="Arial" pitchFamily="34" charset="0"/>
              <a:cs typeface="Arial" pitchFamily="34" charset="0"/>
            </a:endParaRPr>
          </a:p>
          <a:p>
            <a:pPr marL="0" indent="0">
              <a:buNone/>
            </a:pPr>
            <a:endParaRPr lang="en-US" b="1" dirty="0">
              <a:ln w="12700">
                <a:solidFill>
                  <a:srgbClr val="000000">
                    <a:satMod val="155000"/>
                  </a:srgbClr>
                </a:solidFill>
                <a:prstDash val="solid"/>
              </a:ln>
              <a:solidFill>
                <a:srgbClr val="FFFF00"/>
              </a:solidFill>
              <a:effectLst>
                <a:outerShdw blurRad="41275" dist="20320" dir="1800000" algn="tl" rotWithShape="0">
                  <a:srgbClr val="000000">
                    <a:alpha val="40000"/>
                  </a:srgbClr>
                </a:outerShdw>
              </a:effectLst>
              <a:latin typeface="Arial" pitchFamily="34" charset="0"/>
              <a:cs typeface="Arial" pitchFamily="34" charset="0"/>
            </a:endParaRPr>
          </a:p>
          <a:p>
            <a:pPr marL="0" indent="0">
              <a:buNone/>
            </a:pPr>
            <a:endParaRPr lang="en-US" b="1" dirty="0">
              <a:ln w="12700">
                <a:solidFill>
                  <a:srgbClr val="000000">
                    <a:satMod val="155000"/>
                  </a:srgbClr>
                </a:solidFill>
                <a:prstDash val="solid"/>
              </a:ln>
              <a:solidFill>
                <a:srgbClr val="FFFF00"/>
              </a:solidFill>
              <a:effectLst>
                <a:outerShdw blurRad="41275" dist="20320" dir="1800000" algn="tl" rotWithShape="0">
                  <a:srgbClr val="000000">
                    <a:alpha val="40000"/>
                  </a:srgbClr>
                </a:outerShdw>
              </a:effectLst>
              <a:latin typeface="Arial" pitchFamily="34" charset="0"/>
              <a:cs typeface="Arial" pitchFamily="34" charset="0"/>
            </a:endParaRPr>
          </a:p>
          <a:p>
            <a:pPr marL="0" indent="0">
              <a:buNone/>
            </a:pPr>
            <a:r>
              <a:rPr lang="en-US" b="1" dirty="0">
                <a:solidFill>
                  <a:srgbClr val="E818CA"/>
                </a:solidFill>
                <a:latin typeface="Arial" pitchFamily="34" charset="0"/>
                <a:cs typeface="Arial" pitchFamily="34" charset="0"/>
              </a:rPr>
              <a:t>2) Rate Laws:  </a:t>
            </a:r>
            <a:r>
              <a:rPr lang="en-US" sz="2400" dirty="0">
                <a:latin typeface="Arial" pitchFamily="34" charset="0"/>
                <a:ea typeface="Arial" pitchFamily="34" charset="0"/>
                <a:cs typeface="Arial" pitchFamily="34" charset="0"/>
              </a:rPr>
              <a:t>(5)-(14) same as </a:t>
            </a:r>
            <a:r>
              <a:rPr lang="en-US" sz="2400" dirty="0">
                <a:solidFill>
                  <a:srgbClr val="FF0000"/>
                </a:solidFill>
                <a:latin typeface="Arial" pitchFamily="34" charset="0"/>
                <a:cs typeface="Arial" pitchFamily="34" charset="0"/>
              </a:rPr>
              <a:t>CSTR</a:t>
            </a:r>
            <a:endParaRPr lang="en-US" dirty="0">
              <a:latin typeface="Arial" pitchFamily="34" charset="0"/>
              <a:cs typeface="Arial" pitchFamily="34" charset="0"/>
            </a:endParaRPr>
          </a:p>
        </p:txBody>
      </p:sp>
      <p:graphicFrame>
        <p:nvGraphicFramePr>
          <p:cNvPr id="18" name="Object 6"/>
          <p:cNvGraphicFramePr>
            <a:graphicFrameLocks noChangeAspect="1"/>
          </p:cNvGraphicFramePr>
          <p:nvPr>
            <p:extLst/>
          </p:nvPr>
        </p:nvGraphicFramePr>
        <p:xfrm>
          <a:off x="3687764" y="2276475"/>
          <a:ext cx="4960937" cy="1835150"/>
        </p:xfrm>
        <a:graphic>
          <a:graphicData uri="http://schemas.openxmlformats.org/presentationml/2006/ole">
            <mc:AlternateContent xmlns:mc="http://schemas.openxmlformats.org/markup-compatibility/2006">
              <mc:Choice xmlns:v="urn:schemas-microsoft-com:vml" Requires="v">
                <p:oleObj spid="_x0000_s18435" name="Equation" r:id="rId3" imgW="2197080" imgH="812520" progId="Equation.3">
                  <p:embed/>
                </p:oleObj>
              </mc:Choice>
              <mc:Fallback>
                <p:oleObj name="Equation" r:id="rId3" imgW="2197080" imgH="81252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7764" y="2276475"/>
                        <a:ext cx="4960937" cy="1835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3" name="Picture 22"/>
          <p:cNvPicPr/>
          <p:nvPr/>
        </p:nvPicPr>
        <p:blipFill>
          <a:blip r:embed="rId5"/>
          <a:srcRect/>
          <a:stretch>
            <a:fillRect/>
          </a:stretch>
        </p:blipFill>
        <p:spPr bwMode="auto">
          <a:xfrm>
            <a:off x="8979446" y="1949624"/>
            <a:ext cx="1040080" cy="924386"/>
          </a:xfrm>
          <a:prstGeom prst="rect">
            <a:avLst/>
          </a:prstGeom>
          <a:noFill/>
          <a:ln w="9525">
            <a:noFill/>
            <a:miter lim="800000"/>
            <a:headEnd/>
            <a:tailEnd/>
          </a:ln>
        </p:spPr>
      </p:pic>
    </p:spTree>
    <p:extLst>
      <p:ext uri="{BB962C8B-B14F-4D97-AF65-F5344CB8AC3E}">
        <p14:creationId xmlns:p14="http://schemas.microsoft.com/office/powerpoint/2010/main" val="71546071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 </a:t>
            </a:r>
            <a:r>
              <a:rPr lang="en-US" dirty="0"/>
              <a:t>C</a:t>
            </a:r>
            <a:r>
              <a:rPr lang="en-US" dirty="0" smtClean="0"/>
              <a:t>: </a:t>
            </a:r>
            <a:r>
              <a:rPr lang="en-US" dirty="0">
                <a:solidFill>
                  <a:schemeClr val="accent6">
                    <a:lumMod val="75000"/>
                  </a:schemeClr>
                </a:solidFill>
                <a:cs typeface="Arial" pitchFamily="34" charset="0"/>
              </a:rPr>
              <a:t>Gas </a:t>
            </a:r>
            <a:r>
              <a:rPr lang="en-US" dirty="0" smtClean="0">
                <a:solidFill>
                  <a:schemeClr val="accent6">
                    <a:lumMod val="75000"/>
                  </a:schemeClr>
                </a:solidFill>
                <a:cs typeface="Arial" pitchFamily="34" charset="0"/>
              </a:rPr>
              <a:t>Phase </a:t>
            </a:r>
            <a:r>
              <a:rPr lang="en-US" dirty="0" smtClean="0">
                <a:solidFill>
                  <a:srgbClr val="FF00FF"/>
                </a:solidFill>
                <a:cs typeface="Arial" pitchFamily="34" charset="0"/>
              </a:rPr>
              <a:t>PFR</a:t>
            </a:r>
            <a:r>
              <a:rPr lang="en-US" dirty="0" smtClean="0">
                <a:solidFill>
                  <a:schemeClr val="tx1"/>
                </a:solidFill>
                <a:cs typeface="Arial" pitchFamily="34" charset="0"/>
              </a:rPr>
              <a:t>, </a:t>
            </a:r>
            <a:r>
              <a:rPr lang="sv-SE" dirty="0">
                <a:ln w="12700">
                  <a:noFill/>
                  <a:prstDash val="solid"/>
                </a:ln>
                <a:solidFill>
                  <a:prstClr val="black"/>
                </a:solidFill>
                <a:cs typeface="Arial" pitchFamily="34" charset="0"/>
              </a:rPr>
              <a:t>No </a:t>
            </a:r>
            <a:r>
              <a:rPr lang="sv-SE" dirty="0">
                <a:ln w="12700">
                  <a:noFill/>
                  <a:prstDash val="solid"/>
                </a:ln>
                <a:solidFill>
                  <a:schemeClr val="accent6">
                    <a:lumMod val="75000"/>
                  </a:schemeClr>
                </a:solidFill>
                <a:cs typeface="Arial" pitchFamily="34" charset="0"/>
              </a:rPr>
              <a:t>ΔP</a:t>
            </a:r>
            <a:endParaRPr lang="en-US" dirty="0">
              <a:ln w="12700">
                <a:noFill/>
                <a:prstDash val="solid"/>
              </a:ln>
            </a:endParaRPr>
          </a:p>
        </p:txBody>
      </p:sp>
      <p:sp>
        <p:nvSpPr>
          <p:cNvPr id="3" name="Slide Number Placeholder 2"/>
          <p:cNvSpPr>
            <a:spLocks noGrp="1"/>
          </p:cNvSpPr>
          <p:nvPr>
            <p:ph type="sldNum" sz="quarter" idx="12"/>
          </p:nvPr>
        </p:nvSpPr>
        <p:spPr/>
        <p:txBody>
          <a:bodyPr/>
          <a:lstStyle/>
          <a:p>
            <a:fld id="{7E8078BA-47AF-BA4B-9ED3-ACB5F50E2099}" type="slidenum">
              <a:rPr lang="sv-SE" smtClean="0"/>
              <a:pPr/>
              <a:t>43</a:t>
            </a:fld>
            <a:endParaRPr lang="sv-SE"/>
          </a:p>
        </p:txBody>
      </p:sp>
      <p:sp>
        <p:nvSpPr>
          <p:cNvPr id="8" name="Rektangel 9"/>
          <p:cNvSpPr>
            <a:spLocks noGrp="1" noChangeArrowheads="1"/>
          </p:cNvSpPr>
          <p:nvPr>
            <p:ph sz="quarter" idx="1"/>
          </p:nvPr>
        </p:nvSpPr>
        <p:spPr bwMode="auto">
          <a:xfrm>
            <a:off x="2438400" y="1447800"/>
            <a:ext cx="7772400" cy="4339650"/>
          </a:xfrm>
          <a:prstGeom prst="rect">
            <a:avLst/>
          </a:prstGeom>
          <a:noFill/>
          <a:ln w="9525">
            <a:noFill/>
            <a:miter lim="800000"/>
            <a:headEnd/>
            <a:tailEnd/>
          </a:ln>
        </p:spPr>
        <p:txBody>
          <a:bodyPr>
            <a:spAutoFit/>
          </a:bodyPr>
          <a:lstStyle/>
          <a:p>
            <a:pPr marL="0" indent="0">
              <a:spcBef>
                <a:spcPts val="0"/>
              </a:spcBef>
              <a:buNone/>
              <a:defRPr/>
            </a:pPr>
            <a:r>
              <a:rPr lang="en-US" b="1" dirty="0">
                <a:solidFill>
                  <a:srgbClr val="00B050"/>
                </a:solidFill>
                <a:latin typeface="Arial" pitchFamily="34" charset="0"/>
                <a:cs typeface="Arial" pitchFamily="34" charset="0"/>
              </a:rPr>
              <a:t>3) Stoichiometry:  </a:t>
            </a:r>
          </a:p>
          <a:p>
            <a:pPr marL="0" indent="0">
              <a:spcBef>
                <a:spcPts val="0"/>
              </a:spcBef>
              <a:buNone/>
              <a:defRPr/>
            </a:pPr>
            <a:r>
              <a:rPr lang="en-US" dirty="0">
                <a:latin typeface="Arial" pitchFamily="34" charset="0"/>
                <a:cs typeface="Arial" pitchFamily="34" charset="0"/>
              </a:rPr>
              <a:t>	Gas:  Isothermal  T = T</a:t>
            </a:r>
            <a:r>
              <a:rPr lang="en-US" baseline="-25000" dirty="0">
                <a:latin typeface="Arial" pitchFamily="34" charset="0"/>
                <a:cs typeface="Arial" pitchFamily="34" charset="0"/>
              </a:rPr>
              <a:t>0</a:t>
            </a:r>
          </a:p>
          <a:p>
            <a:pPr marL="0" indent="0">
              <a:spcBef>
                <a:spcPts val="0"/>
              </a:spcBef>
              <a:buNone/>
              <a:defRPr/>
            </a:pPr>
            <a:endParaRPr lang="en-US" baseline="-25000" dirty="0">
              <a:latin typeface="Arial" pitchFamily="34" charset="0"/>
              <a:cs typeface="Arial" pitchFamily="34" charset="0"/>
            </a:endParaRPr>
          </a:p>
          <a:p>
            <a:pPr marL="0" indent="0">
              <a:spcBef>
                <a:spcPts val="0"/>
              </a:spcBef>
              <a:buNone/>
              <a:defRPr/>
            </a:pPr>
            <a:endParaRPr lang="en-US" baseline="-25000" dirty="0">
              <a:latin typeface="Arial" pitchFamily="34" charset="0"/>
              <a:cs typeface="Arial" pitchFamily="34" charset="0"/>
            </a:endParaRPr>
          </a:p>
          <a:p>
            <a:pPr marL="0" indent="0">
              <a:spcBef>
                <a:spcPts val="0"/>
              </a:spcBef>
              <a:buNone/>
              <a:defRPr/>
            </a:pPr>
            <a:endParaRPr lang="en-US" baseline="-25000" dirty="0">
              <a:latin typeface="Arial" pitchFamily="34" charset="0"/>
              <a:cs typeface="Arial" pitchFamily="34" charset="0"/>
            </a:endParaRPr>
          </a:p>
          <a:p>
            <a:pPr marL="0" indent="0">
              <a:spcBef>
                <a:spcPts val="0"/>
              </a:spcBef>
              <a:buNone/>
              <a:defRPr/>
            </a:pPr>
            <a:endParaRPr lang="en-US" baseline="-25000" dirty="0">
              <a:latin typeface="Arial" pitchFamily="34" charset="0"/>
              <a:cs typeface="Arial" pitchFamily="34" charset="0"/>
            </a:endParaRPr>
          </a:p>
          <a:p>
            <a:pPr marL="0" indent="0">
              <a:spcBef>
                <a:spcPts val="0"/>
              </a:spcBef>
              <a:buNone/>
              <a:defRPr/>
            </a:pPr>
            <a:endParaRPr lang="en-US" baseline="-25000" dirty="0">
              <a:latin typeface="Arial" pitchFamily="34" charset="0"/>
              <a:cs typeface="Arial" pitchFamily="34" charset="0"/>
            </a:endParaRPr>
          </a:p>
          <a:p>
            <a:pPr marL="0" indent="0">
              <a:spcBef>
                <a:spcPts val="0"/>
              </a:spcBef>
              <a:buNone/>
              <a:defRPr/>
            </a:pPr>
            <a:endParaRPr lang="en-US" baseline="-25000" dirty="0">
              <a:latin typeface="Arial" pitchFamily="34" charset="0"/>
              <a:cs typeface="Arial" pitchFamily="34" charset="0"/>
            </a:endParaRPr>
          </a:p>
          <a:p>
            <a:pPr marL="0" indent="0">
              <a:spcBef>
                <a:spcPts val="0"/>
              </a:spcBef>
              <a:buNone/>
              <a:defRPr/>
            </a:pPr>
            <a:endParaRPr lang="en-US" baseline="-25000" dirty="0">
              <a:latin typeface="Arial" pitchFamily="34" charset="0"/>
              <a:cs typeface="Arial" pitchFamily="34" charset="0"/>
            </a:endParaRPr>
          </a:p>
          <a:p>
            <a:pPr marL="0" indent="0">
              <a:spcBef>
                <a:spcPts val="0"/>
              </a:spcBef>
              <a:buNone/>
              <a:defRPr/>
            </a:pPr>
            <a:endParaRPr lang="en-US" baseline="-25000" dirty="0">
              <a:latin typeface="Arial" pitchFamily="34" charset="0"/>
              <a:cs typeface="Arial" pitchFamily="34" charset="0"/>
            </a:endParaRPr>
          </a:p>
          <a:p>
            <a:pPr marL="0" indent="0">
              <a:spcBef>
                <a:spcPts val="0"/>
              </a:spcBef>
              <a:buNone/>
              <a:defRPr/>
            </a:pPr>
            <a:endParaRPr lang="en-US" sz="4000" baseline="-25000" dirty="0">
              <a:latin typeface="Arial" pitchFamily="34" charset="0"/>
              <a:cs typeface="Arial" pitchFamily="34" charset="0"/>
            </a:endParaRPr>
          </a:p>
          <a:p>
            <a:pPr marL="0" indent="0">
              <a:spcBef>
                <a:spcPts val="0"/>
              </a:spcBef>
              <a:buNone/>
              <a:defRPr/>
            </a:pPr>
            <a:r>
              <a:rPr lang="en-US" dirty="0">
                <a:ln w="12700">
                  <a:noFill/>
                  <a:prstDash val="solid"/>
                </a:ln>
                <a:latin typeface="Arial" pitchFamily="34" charset="0"/>
                <a:cs typeface="Arial" pitchFamily="34" charset="0"/>
              </a:rPr>
              <a:t>Packed Bed with </a:t>
            </a:r>
            <a:r>
              <a:rPr lang="en-US" dirty="0">
                <a:solidFill>
                  <a:schemeClr val="accent6">
                    <a:lumMod val="75000"/>
                  </a:schemeClr>
                </a:solidFill>
                <a:latin typeface="Arial" pitchFamily="34" charset="0"/>
                <a:cs typeface="Arial" pitchFamily="34" charset="0"/>
              </a:rPr>
              <a:t>Pressure Drop</a:t>
            </a:r>
          </a:p>
          <a:p>
            <a:pPr marL="0" indent="0">
              <a:spcBef>
                <a:spcPts val="0"/>
              </a:spcBef>
              <a:buNone/>
              <a:defRPr/>
            </a:pPr>
            <a:endParaRPr lang="en-US" b="1" u="sng" dirty="0">
              <a:latin typeface="Arial" pitchFamily="34" charset="0"/>
              <a:ea typeface="Arial" pitchFamily="34" charset="0"/>
              <a:cs typeface="Arial" pitchFamily="34" charset="0"/>
            </a:endParaRPr>
          </a:p>
          <a:p>
            <a:pPr marL="0" indent="0">
              <a:spcBef>
                <a:spcPts val="0"/>
              </a:spcBef>
              <a:buNone/>
              <a:defRPr/>
            </a:pPr>
            <a:endParaRPr lang="en-US" baseline="-25000" dirty="0">
              <a:latin typeface="Arial" pitchFamily="34" charset="0"/>
              <a:cs typeface="Arial" pitchFamily="34" charset="0"/>
            </a:endParaRPr>
          </a:p>
        </p:txBody>
      </p:sp>
      <p:graphicFrame>
        <p:nvGraphicFramePr>
          <p:cNvPr id="5" name="Object 4"/>
          <p:cNvGraphicFramePr>
            <a:graphicFrameLocks noChangeAspect="1"/>
          </p:cNvGraphicFramePr>
          <p:nvPr>
            <p:extLst/>
          </p:nvPr>
        </p:nvGraphicFramePr>
        <p:xfrm>
          <a:off x="3395099" y="2311698"/>
          <a:ext cx="5957888" cy="2557463"/>
        </p:xfrm>
        <a:graphic>
          <a:graphicData uri="http://schemas.openxmlformats.org/presentationml/2006/ole">
            <mc:AlternateContent xmlns:mc="http://schemas.openxmlformats.org/markup-compatibility/2006">
              <mc:Choice xmlns:v="urn:schemas-microsoft-com:vml" Requires="v">
                <p:oleObj spid="_x0000_s19460" name="Equation" r:id="rId3" imgW="2489200" imgH="1066800" progId="Equation.3">
                  <p:embed/>
                </p:oleObj>
              </mc:Choice>
              <mc:Fallback>
                <p:oleObj name="Equation" r:id="rId3" imgW="2489200" imgH="1066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5099" y="2311698"/>
                        <a:ext cx="5957888" cy="2557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nvPr>
        </p:nvGraphicFramePr>
        <p:xfrm>
          <a:off x="3575721" y="5589241"/>
          <a:ext cx="4276725" cy="962025"/>
        </p:xfrm>
        <a:graphic>
          <a:graphicData uri="http://schemas.openxmlformats.org/presentationml/2006/ole">
            <mc:AlternateContent xmlns:mc="http://schemas.openxmlformats.org/markup-compatibility/2006">
              <mc:Choice xmlns:v="urn:schemas-microsoft-com:vml" Requires="v">
                <p:oleObj spid="_x0000_s19461" name="Equation" r:id="rId5" imgW="2146300" imgH="482600" progId="Equation.3">
                  <p:embed/>
                </p:oleObj>
              </mc:Choice>
              <mc:Fallback>
                <p:oleObj name="Equation" r:id="rId5" imgW="2146300" imgH="482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75721" y="5589241"/>
                        <a:ext cx="4276725" cy="962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19733312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 </a:t>
            </a:r>
            <a:r>
              <a:rPr lang="en-US" dirty="0"/>
              <a:t>C</a:t>
            </a:r>
            <a:r>
              <a:rPr lang="en-US" dirty="0" smtClean="0"/>
              <a:t>: </a:t>
            </a:r>
            <a:r>
              <a:rPr lang="en-US" dirty="0">
                <a:solidFill>
                  <a:schemeClr val="accent6">
                    <a:lumMod val="75000"/>
                  </a:schemeClr>
                </a:solidFill>
                <a:cs typeface="Arial" pitchFamily="34" charset="0"/>
              </a:rPr>
              <a:t>Gas </a:t>
            </a:r>
            <a:r>
              <a:rPr lang="en-US" dirty="0" smtClean="0">
                <a:solidFill>
                  <a:schemeClr val="accent6">
                    <a:lumMod val="75000"/>
                  </a:schemeClr>
                </a:solidFill>
                <a:cs typeface="Arial" pitchFamily="34" charset="0"/>
              </a:rPr>
              <a:t>Phase </a:t>
            </a:r>
            <a:r>
              <a:rPr lang="en-US" dirty="0" smtClean="0">
                <a:solidFill>
                  <a:srgbClr val="FF00FF"/>
                </a:solidFill>
                <a:cs typeface="Arial" pitchFamily="34" charset="0"/>
              </a:rPr>
              <a:t>PFR</a:t>
            </a:r>
            <a:r>
              <a:rPr lang="en-US" dirty="0" smtClean="0">
                <a:solidFill>
                  <a:schemeClr val="tx1"/>
                </a:solidFill>
                <a:cs typeface="Arial" pitchFamily="34" charset="0"/>
              </a:rPr>
              <a:t>, </a:t>
            </a:r>
            <a:r>
              <a:rPr lang="sv-SE" dirty="0">
                <a:ln w="12700">
                  <a:noFill/>
                  <a:prstDash val="solid"/>
                </a:ln>
                <a:solidFill>
                  <a:prstClr val="black"/>
                </a:solidFill>
                <a:cs typeface="Arial" pitchFamily="34" charset="0"/>
              </a:rPr>
              <a:t>No </a:t>
            </a:r>
            <a:r>
              <a:rPr lang="sv-SE" dirty="0">
                <a:ln w="12700">
                  <a:noFill/>
                  <a:prstDash val="solid"/>
                </a:ln>
                <a:solidFill>
                  <a:schemeClr val="accent6">
                    <a:lumMod val="75000"/>
                  </a:schemeClr>
                </a:solidFill>
                <a:cs typeface="Arial" pitchFamily="34" charset="0"/>
              </a:rPr>
              <a:t>ΔP</a:t>
            </a:r>
            <a:endParaRPr lang="en-US" dirty="0">
              <a:ln w="12700">
                <a:noFill/>
                <a:prstDash val="solid"/>
              </a:ln>
            </a:endParaRPr>
          </a:p>
        </p:txBody>
      </p:sp>
      <p:sp>
        <p:nvSpPr>
          <p:cNvPr id="3" name="Slide Number Placeholder 2"/>
          <p:cNvSpPr>
            <a:spLocks noGrp="1"/>
          </p:cNvSpPr>
          <p:nvPr>
            <p:ph type="sldNum" sz="quarter" idx="12"/>
          </p:nvPr>
        </p:nvSpPr>
        <p:spPr/>
        <p:txBody>
          <a:bodyPr/>
          <a:lstStyle/>
          <a:p>
            <a:fld id="{7E8078BA-47AF-BA4B-9ED3-ACB5F50E2099}" type="slidenum">
              <a:rPr lang="sv-SE" smtClean="0"/>
              <a:pPr/>
              <a:t>44</a:t>
            </a:fld>
            <a:endParaRPr lang="sv-SE"/>
          </a:p>
        </p:txBody>
      </p:sp>
      <p:sp>
        <p:nvSpPr>
          <p:cNvPr id="8" name="Rektangel 9"/>
          <p:cNvSpPr>
            <a:spLocks noGrp="1" noChangeArrowheads="1"/>
          </p:cNvSpPr>
          <p:nvPr>
            <p:ph sz="quarter" idx="1"/>
          </p:nvPr>
        </p:nvSpPr>
        <p:spPr bwMode="auto">
          <a:xfrm>
            <a:off x="2438400" y="1447801"/>
            <a:ext cx="7772400" cy="1514261"/>
          </a:xfrm>
          <a:prstGeom prst="rect">
            <a:avLst/>
          </a:prstGeom>
          <a:noFill/>
          <a:ln w="9525">
            <a:noFill/>
            <a:miter lim="800000"/>
            <a:headEnd/>
            <a:tailEnd/>
          </a:ln>
        </p:spPr>
        <p:txBody>
          <a:bodyPr>
            <a:spAutoFit/>
          </a:bodyPr>
          <a:lstStyle/>
          <a:p>
            <a:pPr marL="0" indent="0">
              <a:spcBef>
                <a:spcPts val="0"/>
              </a:spcBef>
              <a:buNone/>
              <a:defRPr/>
            </a:pPr>
            <a:endParaRPr lang="en-US" b="1" dirty="0">
              <a:latin typeface="Arial" pitchFamily="34" charset="0"/>
              <a:ea typeface="Arial" pitchFamily="34" charset="0"/>
              <a:cs typeface="Arial" pitchFamily="34" charset="0"/>
            </a:endParaRPr>
          </a:p>
          <a:p>
            <a:pPr marL="0" indent="0">
              <a:spcBef>
                <a:spcPts val="0"/>
              </a:spcBef>
              <a:buNone/>
              <a:defRPr/>
            </a:pPr>
            <a:r>
              <a:rPr lang="en-US" b="1" dirty="0">
                <a:latin typeface="Arial" pitchFamily="34" charset="0"/>
                <a:ea typeface="Arial" pitchFamily="34" charset="0"/>
                <a:cs typeface="Arial" pitchFamily="34" charset="0"/>
              </a:rPr>
              <a:t>4) Selectivity</a:t>
            </a:r>
          </a:p>
          <a:p>
            <a:pPr marL="0" indent="0">
              <a:spcBef>
                <a:spcPts val="0"/>
              </a:spcBef>
              <a:buNone/>
              <a:defRPr/>
            </a:pPr>
            <a:endParaRPr lang="en-US" b="1" dirty="0">
              <a:latin typeface="Arial" pitchFamily="34" charset="0"/>
              <a:ea typeface="Arial" pitchFamily="34" charset="0"/>
              <a:cs typeface="Arial" pitchFamily="34" charset="0"/>
            </a:endParaRPr>
          </a:p>
          <a:p>
            <a:pPr marL="0" indent="0">
              <a:spcBef>
                <a:spcPts val="0"/>
              </a:spcBef>
              <a:buNone/>
              <a:defRPr/>
            </a:pPr>
            <a:endParaRPr lang="en-US" baseline="-25000" dirty="0">
              <a:latin typeface="Arial" pitchFamily="34" charset="0"/>
              <a:cs typeface="Arial" pitchFamily="34" charset="0"/>
            </a:endParaRPr>
          </a:p>
        </p:txBody>
      </p:sp>
      <p:graphicFrame>
        <p:nvGraphicFramePr>
          <p:cNvPr id="4" name="Object 3"/>
          <p:cNvGraphicFramePr>
            <a:graphicFrameLocks noChangeAspect="1"/>
          </p:cNvGraphicFramePr>
          <p:nvPr>
            <p:extLst/>
          </p:nvPr>
        </p:nvGraphicFramePr>
        <p:xfrm>
          <a:off x="2933634" y="3740765"/>
          <a:ext cx="1425575" cy="457200"/>
        </p:xfrm>
        <a:graphic>
          <a:graphicData uri="http://schemas.openxmlformats.org/presentationml/2006/ole">
            <mc:AlternateContent xmlns:mc="http://schemas.openxmlformats.org/markup-compatibility/2006">
              <mc:Choice xmlns:v="urn:schemas-microsoft-com:vml" Requires="v">
                <p:oleObj spid="_x0000_s20484" name="Equation" r:id="rId3" imgW="672808" imgH="215806" progId="Equation.3">
                  <p:embed/>
                </p:oleObj>
              </mc:Choice>
              <mc:Fallback>
                <p:oleObj name="Equation" r:id="rId3" imgW="672808" imgH="215806"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3634" y="3740765"/>
                        <a:ext cx="1425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 name="Object 6"/>
          <p:cNvGraphicFramePr>
            <a:graphicFrameLocks noChangeAspect="1"/>
          </p:cNvGraphicFramePr>
          <p:nvPr>
            <p:extLst/>
          </p:nvPr>
        </p:nvGraphicFramePr>
        <p:xfrm>
          <a:off x="2949509" y="2648566"/>
          <a:ext cx="6029325" cy="942975"/>
        </p:xfrm>
        <a:graphic>
          <a:graphicData uri="http://schemas.openxmlformats.org/presentationml/2006/ole">
            <mc:AlternateContent xmlns:mc="http://schemas.openxmlformats.org/markup-compatibility/2006">
              <mc:Choice xmlns:v="urn:schemas-microsoft-com:vml" Requires="v">
                <p:oleObj spid="_x0000_s20485" name="Equation" r:id="rId5" imgW="3086100" imgH="482600" progId="Equation.3">
                  <p:embed/>
                </p:oleObj>
              </mc:Choice>
              <mc:Fallback>
                <p:oleObj name="Equation" r:id="rId5" imgW="3086100" imgH="482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49509" y="2648566"/>
                        <a:ext cx="6029325" cy="942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07776806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Example D: Membrane Reactor with </a:t>
            </a:r>
            <a:r>
              <a:rPr lang="sv-SE" sz="3600" dirty="0">
                <a:ln w="12700">
                  <a:noFill/>
                  <a:prstDash val="solid"/>
                </a:ln>
                <a:solidFill>
                  <a:schemeClr val="accent6">
                    <a:lumMod val="75000"/>
                  </a:schemeClr>
                </a:solidFill>
                <a:cs typeface="Arial" pitchFamily="34" charset="0"/>
              </a:rPr>
              <a:t>ΔP</a:t>
            </a:r>
            <a:endParaRPr lang="en-US" sz="3600" dirty="0">
              <a:ln w="12700">
                <a:noFill/>
                <a:prstDash val="solid"/>
              </a:ln>
            </a:endParaRPr>
          </a:p>
        </p:txBody>
      </p:sp>
      <p:sp>
        <p:nvSpPr>
          <p:cNvPr id="3" name="Slide Number Placeholder 2"/>
          <p:cNvSpPr>
            <a:spLocks noGrp="1"/>
          </p:cNvSpPr>
          <p:nvPr>
            <p:ph type="sldNum" sz="quarter" idx="12"/>
          </p:nvPr>
        </p:nvSpPr>
        <p:spPr/>
        <p:txBody>
          <a:bodyPr/>
          <a:lstStyle/>
          <a:p>
            <a:fld id="{7E8078BA-47AF-BA4B-9ED3-ACB5F50E2099}" type="slidenum">
              <a:rPr lang="sv-SE" smtClean="0"/>
              <a:pPr/>
              <a:t>45</a:t>
            </a:fld>
            <a:endParaRPr lang="sv-SE"/>
          </a:p>
        </p:txBody>
      </p:sp>
      <p:sp>
        <p:nvSpPr>
          <p:cNvPr id="8" name="Rektangel 9"/>
          <p:cNvSpPr>
            <a:spLocks noGrp="1" noChangeArrowheads="1"/>
          </p:cNvSpPr>
          <p:nvPr>
            <p:ph sz="quarter" idx="1"/>
          </p:nvPr>
        </p:nvSpPr>
        <p:spPr bwMode="auto">
          <a:xfrm>
            <a:off x="2438400" y="1447800"/>
            <a:ext cx="7772400" cy="867930"/>
          </a:xfrm>
          <a:prstGeom prst="rect">
            <a:avLst/>
          </a:prstGeom>
          <a:noFill/>
          <a:ln w="9525">
            <a:noFill/>
            <a:miter lim="800000"/>
            <a:headEnd/>
            <a:tailEnd/>
          </a:ln>
        </p:spPr>
        <p:txBody>
          <a:bodyPr>
            <a:spAutoFit/>
          </a:bodyPr>
          <a:lstStyle/>
          <a:p>
            <a:pPr marL="0" indent="0">
              <a:spcBef>
                <a:spcPts val="0"/>
              </a:spcBef>
              <a:buNone/>
              <a:defRPr/>
            </a:pPr>
            <a:endParaRPr lang="en-US" baseline="-25000" dirty="0">
              <a:latin typeface="Arial" pitchFamily="34" charset="0"/>
              <a:cs typeface="Arial" pitchFamily="34" charset="0"/>
            </a:endParaRPr>
          </a:p>
          <a:p>
            <a:pPr marL="0" indent="0">
              <a:spcBef>
                <a:spcPts val="0"/>
              </a:spcBef>
              <a:buNone/>
              <a:defRPr/>
            </a:pPr>
            <a:endParaRPr lang="en-US" baseline="-25000" dirty="0">
              <a:latin typeface="Arial" pitchFamily="34" charset="0"/>
              <a:cs typeface="Arial" pitchFamily="34" charset="0"/>
            </a:endParaRPr>
          </a:p>
          <a:p>
            <a:pPr marL="0" indent="0">
              <a:spcBef>
                <a:spcPts val="0"/>
              </a:spcBef>
              <a:buNone/>
              <a:defRPr/>
            </a:pPr>
            <a:endParaRPr lang="en-US" baseline="-25000" dirty="0">
              <a:latin typeface="Arial" pitchFamily="34" charset="0"/>
              <a:cs typeface="Arial" pitchFamily="34" charset="0"/>
            </a:endParaRPr>
          </a:p>
        </p:txBody>
      </p:sp>
      <p:grpSp>
        <p:nvGrpSpPr>
          <p:cNvPr id="4" name="Group 8"/>
          <p:cNvGrpSpPr/>
          <p:nvPr/>
        </p:nvGrpSpPr>
        <p:grpSpPr>
          <a:xfrm>
            <a:off x="2438400" y="1579374"/>
            <a:ext cx="8026400" cy="3970692"/>
            <a:chOff x="914400" y="1579374"/>
            <a:chExt cx="8026400" cy="3970692"/>
          </a:xfrm>
        </p:grpSpPr>
        <p:grpSp>
          <p:nvGrpSpPr>
            <p:cNvPr id="5" name="Grupp 13"/>
            <p:cNvGrpSpPr/>
            <p:nvPr/>
          </p:nvGrpSpPr>
          <p:grpSpPr>
            <a:xfrm>
              <a:off x="914400" y="1579374"/>
              <a:ext cx="8026400" cy="2569706"/>
              <a:chOff x="914400" y="2070100"/>
              <a:chExt cx="8026400" cy="2569706"/>
            </a:xfrm>
          </p:grpSpPr>
          <p:sp>
            <p:nvSpPr>
              <p:cNvPr id="16" name="Rektangel 7"/>
              <p:cNvSpPr/>
              <p:nvPr/>
            </p:nvSpPr>
            <p:spPr>
              <a:xfrm>
                <a:off x="914400" y="2070100"/>
                <a:ext cx="7772400" cy="954107"/>
              </a:xfrm>
              <a:prstGeom prst="rect">
                <a:avLst/>
              </a:prstGeom>
            </p:spPr>
            <p:txBody>
              <a:bodyPr wrap="square">
                <a:spAutoFit/>
              </a:bodyPr>
              <a:lstStyle/>
              <a:p>
                <a:r>
                  <a:rPr lang="sv-SE" sz="2600" dirty="0">
                    <a:latin typeface="Arial" pitchFamily="34" charset="0"/>
                    <a:cs typeface="Arial" pitchFamily="34" charset="0"/>
                  </a:rPr>
                  <a:t>Same reactions, </a:t>
                </a:r>
                <a:r>
                  <a:rPr lang="en-US" sz="2800" dirty="0">
                    <a:solidFill>
                      <a:srgbClr val="E818CA"/>
                    </a:solidFill>
                    <a:latin typeface="Arial" pitchFamily="34" charset="0"/>
                    <a:cs typeface="Arial" pitchFamily="34" charset="0"/>
                  </a:rPr>
                  <a:t>rate laws</a:t>
                </a:r>
                <a:r>
                  <a:rPr lang="sv-SE" sz="2600" dirty="0">
                    <a:latin typeface="Arial" pitchFamily="34" charset="0"/>
                    <a:cs typeface="Arial" pitchFamily="34" charset="0"/>
                  </a:rPr>
                  <a:t>, and </a:t>
                </a:r>
                <a:r>
                  <a:rPr lang="en-US" sz="2400" dirty="0">
                    <a:solidFill>
                      <a:srgbClr val="E818CA"/>
                    </a:solidFill>
                    <a:latin typeface="Arial" pitchFamily="34" charset="0"/>
                    <a:cs typeface="Arial" pitchFamily="34" charset="0"/>
                  </a:rPr>
                  <a:t>rate</a:t>
                </a:r>
                <a:r>
                  <a:rPr lang="sv-SE" sz="2600" dirty="0">
                    <a:latin typeface="Arial" pitchFamily="34" charset="0"/>
                    <a:cs typeface="Arial" pitchFamily="34" charset="0"/>
                  </a:rPr>
                  <a:t> constants as Example A:</a:t>
                </a:r>
              </a:p>
            </p:txBody>
          </p:sp>
          <p:grpSp>
            <p:nvGrpSpPr>
              <p:cNvPr id="6" name="Grupp 18"/>
              <p:cNvGrpSpPr/>
              <p:nvPr/>
            </p:nvGrpSpPr>
            <p:grpSpPr>
              <a:xfrm>
                <a:off x="914400" y="3127638"/>
                <a:ext cx="8026400" cy="1512168"/>
                <a:chOff x="381000" y="2564076"/>
                <a:chExt cx="8305800" cy="1512168"/>
              </a:xfrm>
            </p:grpSpPr>
            <p:grpSp>
              <p:nvGrpSpPr>
                <p:cNvPr id="7" name="Grupp 12"/>
                <p:cNvGrpSpPr/>
                <p:nvPr/>
              </p:nvGrpSpPr>
              <p:grpSpPr>
                <a:xfrm>
                  <a:off x="698053" y="2564076"/>
                  <a:ext cx="5905726" cy="549974"/>
                  <a:chOff x="698053" y="2360876"/>
                  <a:chExt cx="5905726" cy="549974"/>
                </a:xfrm>
              </p:grpSpPr>
              <p:graphicFrame>
                <p:nvGraphicFramePr>
                  <p:cNvPr id="20" name="Object 2"/>
                  <p:cNvGraphicFramePr>
                    <a:graphicFrameLocks noChangeAspect="1"/>
                  </p:cNvGraphicFramePr>
                  <p:nvPr>
                    <p:extLst/>
                  </p:nvPr>
                </p:nvGraphicFramePr>
                <p:xfrm>
                  <a:off x="698053" y="2361575"/>
                  <a:ext cx="2743411" cy="549275"/>
                </p:xfrm>
                <a:graphic>
                  <a:graphicData uri="http://schemas.openxmlformats.org/presentationml/2006/ole">
                    <mc:AlternateContent xmlns:mc="http://schemas.openxmlformats.org/markup-compatibility/2006">
                      <mc:Choice xmlns:v="urn:schemas-microsoft-com:vml" Requires="v">
                        <p:oleObj spid="_x0000_s21510" name="Equation" r:id="rId3" imgW="1054080" imgH="203040" progId="Equation.3">
                          <p:embed/>
                        </p:oleObj>
                      </mc:Choice>
                      <mc:Fallback>
                        <p:oleObj name="Equation" r:id="rId3" imgW="1054080" imgH="2030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053" y="2361575"/>
                                <a:ext cx="2743411" cy="54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1" name="Object 3"/>
                  <p:cNvGraphicFramePr>
                    <a:graphicFrameLocks noChangeAspect="1"/>
                  </p:cNvGraphicFramePr>
                  <p:nvPr>
                    <p:extLst/>
                  </p:nvPr>
                </p:nvGraphicFramePr>
                <p:xfrm>
                  <a:off x="4374553" y="2360876"/>
                  <a:ext cx="2229226" cy="549275"/>
                </p:xfrm>
                <a:graphic>
                  <a:graphicData uri="http://schemas.openxmlformats.org/presentationml/2006/ole">
                    <mc:AlternateContent xmlns:mc="http://schemas.openxmlformats.org/markup-compatibility/2006">
                      <mc:Choice xmlns:v="urn:schemas-microsoft-com:vml" Requires="v">
                        <p:oleObj spid="_x0000_s21511" name="Equation" r:id="rId5" imgW="965200" imgH="228600" progId="Equation.3">
                          <p:embed/>
                        </p:oleObj>
                      </mc:Choice>
                      <mc:Fallback>
                        <p:oleObj name="Equation" r:id="rId5" imgW="96520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74553" y="2360876"/>
                                <a:ext cx="2229226" cy="54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pSp>
            <p:sp>
              <p:nvSpPr>
                <p:cNvPr id="19" name="Rektangel 8"/>
                <p:cNvSpPr/>
                <p:nvPr/>
              </p:nvSpPr>
              <p:spPr>
                <a:xfrm>
                  <a:off x="381000" y="3276025"/>
                  <a:ext cx="8305800" cy="800219"/>
                </a:xfrm>
                <a:prstGeom prst="rect">
                  <a:avLst/>
                </a:prstGeom>
              </p:spPr>
              <p:txBody>
                <a:bodyPr wrap="square">
                  <a:spAutoFit/>
                </a:bodyPr>
                <a:lstStyle/>
                <a:p>
                  <a:r>
                    <a:rPr lang="sv-SE" sz="2000" dirty="0">
                      <a:latin typeface="Arial" pitchFamily="34" charset="0"/>
                      <a:cs typeface="Arial" pitchFamily="34" charset="0"/>
                    </a:rPr>
                    <a:t>NOTE: The specific reaction </a:t>
                  </a:r>
                  <a:r>
                    <a:rPr lang="en-US" sz="2000" dirty="0">
                      <a:solidFill>
                        <a:srgbClr val="E818CA"/>
                      </a:solidFill>
                      <a:latin typeface="Arial" pitchFamily="34" charset="0"/>
                      <a:cs typeface="Arial" pitchFamily="34" charset="0"/>
                    </a:rPr>
                    <a:t>rate</a:t>
                  </a:r>
                  <a:r>
                    <a:rPr lang="sv-SE" sz="2000" dirty="0">
                      <a:latin typeface="Arial" pitchFamily="34" charset="0"/>
                      <a:cs typeface="Arial" pitchFamily="34" charset="0"/>
                    </a:rPr>
                    <a:t> k</a:t>
                  </a:r>
                  <a:r>
                    <a:rPr lang="sv-SE" sz="2000" baseline="-25000" dirty="0">
                      <a:latin typeface="Arial" pitchFamily="34" charset="0"/>
                      <a:cs typeface="Arial" pitchFamily="34" charset="0"/>
                    </a:rPr>
                    <a:t>1A</a:t>
                  </a:r>
                  <a:r>
                    <a:rPr lang="sv-SE" sz="2000" dirty="0">
                      <a:latin typeface="Arial" pitchFamily="34" charset="0"/>
                      <a:cs typeface="Arial" pitchFamily="34" charset="0"/>
                    </a:rPr>
                    <a:t> is defined with respect to species A</a:t>
                  </a:r>
                  <a:r>
                    <a:rPr lang="sv-SE" sz="2600" dirty="0">
                      <a:latin typeface="Arial" pitchFamily="34" charset="0"/>
                      <a:cs typeface="Arial" pitchFamily="34" charset="0"/>
                    </a:rPr>
                    <a:t>.</a:t>
                  </a:r>
                </a:p>
              </p:txBody>
            </p:sp>
          </p:grpSp>
        </p:grpSp>
        <p:grpSp>
          <p:nvGrpSpPr>
            <p:cNvPr id="9" name="Grupp 17"/>
            <p:cNvGrpSpPr/>
            <p:nvPr/>
          </p:nvGrpSpPr>
          <p:grpSpPr>
            <a:xfrm>
              <a:off x="914400" y="4293823"/>
              <a:ext cx="8026400" cy="1256243"/>
              <a:chOff x="381000" y="4405313"/>
              <a:chExt cx="8305800" cy="1256243"/>
            </a:xfrm>
          </p:grpSpPr>
          <p:sp>
            <p:nvSpPr>
              <p:cNvPr id="12" name="Rektangel 9"/>
              <p:cNvSpPr/>
              <p:nvPr/>
            </p:nvSpPr>
            <p:spPr>
              <a:xfrm>
                <a:off x="381000" y="4953670"/>
                <a:ext cx="8305800" cy="707886"/>
              </a:xfrm>
              <a:prstGeom prst="rect">
                <a:avLst/>
              </a:prstGeom>
            </p:spPr>
            <p:txBody>
              <a:bodyPr wrap="square">
                <a:spAutoFit/>
              </a:bodyPr>
              <a:lstStyle/>
              <a:p>
                <a:r>
                  <a:rPr lang="sv-SE" sz="2000" dirty="0">
                    <a:latin typeface="Arial" pitchFamily="34" charset="0"/>
                    <a:cs typeface="Arial" pitchFamily="34" charset="0"/>
                  </a:rPr>
                  <a:t>NOTE: The specific reaction </a:t>
                </a:r>
                <a:r>
                  <a:rPr lang="en-US" sz="2000" dirty="0">
                    <a:solidFill>
                      <a:srgbClr val="E818CA"/>
                    </a:solidFill>
                    <a:latin typeface="Arial" pitchFamily="34" charset="0"/>
                    <a:cs typeface="Arial" pitchFamily="34" charset="0"/>
                  </a:rPr>
                  <a:t>rate</a:t>
                </a:r>
                <a:r>
                  <a:rPr lang="sv-SE" sz="2000" dirty="0">
                    <a:latin typeface="Arial" pitchFamily="34" charset="0"/>
                    <a:cs typeface="Arial" pitchFamily="34" charset="0"/>
                  </a:rPr>
                  <a:t> k</a:t>
                </a:r>
                <a:r>
                  <a:rPr lang="sv-SE" sz="2000" baseline="-25000" dirty="0">
                    <a:latin typeface="Arial" pitchFamily="34" charset="0"/>
                    <a:cs typeface="Arial" pitchFamily="34" charset="0"/>
                  </a:rPr>
                  <a:t>2C</a:t>
                </a:r>
                <a:r>
                  <a:rPr lang="sv-SE" sz="2000" dirty="0">
                    <a:latin typeface="Arial" pitchFamily="34" charset="0"/>
                    <a:cs typeface="Arial" pitchFamily="34" charset="0"/>
                  </a:rPr>
                  <a:t> is defined with respect to species C.</a:t>
                </a:r>
              </a:p>
            </p:txBody>
          </p:sp>
          <p:grpSp>
            <p:nvGrpSpPr>
              <p:cNvPr id="10" name="Grupp 13"/>
              <p:cNvGrpSpPr/>
              <p:nvPr/>
            </p:nvGrpSpPr>
            <p:grpSpPr>
              <a:xfrm>
                <a:off x="698053" y="4405313"/>
                <a:ext cx="5894227" cy="548052"/>
                <a:chOff x="698053" y="3529013"/>
                <a:chExt cx="5894227" cy="548052"/>
              </a:xfrm>
            </p:grpSpPr>
            <p:graphicFrame>
              <p:nvGraphicFramePr>
                <p:cNvPr id="14" name="Object 4"/>
                <p:cNvGraphicFramePr>
                  <a:graphicFrameLocks noChangeAspect="1"/>
                </p:cNvGraphicFramePr>
                <p:nvPr>
                  <p:extLst/>
                </p:nvPr>
              </p:nvGraphicFramePr>
              <p:xfrm>
                <a:off x="698053" y="3529378"/>
                <a:ext cx="3024323" cy="547687"/>
              </p:xfrm>
              <a:graphic>
                <a:graphicData uri="http://schemas.openxmlformats.org/presentationml/2006/ole">
                  <mc:AlternateContent xmlns:mc="http://schemas.openxmlformats.org/markup-compatibility/2006">
                    <mc:Choice xmlns:v="urn:schemas-microsoft-com:vml" Requires="v">
                      <p:oleObj spid="_x0000_s21512" name="Equation" r:id="rId7" imgW="1168200" imgH="203040" progId="Equation.3">
                        <p:embed/>
                      </p:oleObj>
                    </mc:Choice>
                    <mc:Fallback>
                      <p:oleObj name="Equation" r:id="rId7" imgW="1168200" imgH="2030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8053" y="3529378"/>
                              <a:ext cx="3024323" cy="547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5" name="Object 5"/>
                <p:cNvGraphicFramePr>
                  <a:graphicFrameLocks noChangeAspect="1"/>
                </p:cNvGraphicFramePr>
                <p:nvPr/>
              </p:nvGraphicFramePr>
              <p:xfrm>
                <a:off x="4366338" y="3529013"/>
                <a:ext cx="2225942" cy="547688"/>
              </p:xfrm>
              <a:graphic>
                <a:graphicData uri="http://schemas.openxmlformats.org/presentationml/2006/ole">
                  <mc:AlternateContent xmlns:mc="http://schemas.openxmlformats.org/markup-compatibility/2006">
                    <mc:Choice xmlns:v="urn:schemas-microsoft-com:vml" Requires="v">
                      <p:oleObj spid="_x0000_s21513" name="Equation" r:id="rId9" imgW="1016000" imgH="241300" progId="Equation.3">
                        <p:embed/>
                      </p:oleObj>
                    </mc:Choice>
                    <mc:Fallback>
                      <p:oleObj name="Equation" r:id="rId9" imgW="1016000" imgH="2413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66338" y="3529013"/>
                              <a:ext cx="2225942" cy="547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pSp>
        </p:grpSp>
      </p:grpSp>
    </p:spTree>
    <p:extLst>
      <p:ext uri="{BB962C8B-B14F-4D97-AF65-F5344CB8AC3E}">
        <p14:creationId xmlns:p14="http://schemas.microsoft.com/office/powerpoint/2010/main" val="261481023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Example D: Membrane Reactor with </a:t>
            </a:r>
            <a:r>
              <a:rPr lang="sv-SE" sz="3600" dirty="0">
                <a:ln w="12700">
                  <a:noFill/>
                  <a:prstDash val="solid"/>
                </a:ln>
                <a:solidFill>
                  <a:schemeClr val="accent6">
                    <a:lumMod val="75000"/>
                  </a:schemeClr>
                </a:solidFill>
                <a:cs typeface="Arial" pitchFamily="34" charset="0"/>
              </a:rPr>
              <a:t>ΔP</a:t>
            </a:r>
            <a:endParaRPr lang="en-US" sz="3600" dirty="0">
              <a:ln w="12700">
                <a:noFill/>
                <a:prstDash val="solid"/>
              </a:ln>
            </a:endParaRPr>
          </a:p>
        </p:txBody>
      </p:sp>
      <p:sp>
        <p:nvSpPr>
          <p:cNvPr id="3" name="Slide Number Placeholder 2"/>
          <p:cNvSpPr>
            <a:spLocks noGrp="1"/>
          </p:cNvSpPr>
          <p:nvPr>
            <p:ph type="sldNum" sz="quarter" idx="12"/>
          </p:nvPr>
        </p:nvSpPr>
        <p:spPr/>
        <p:txBody>
          <a:bodyPr/>
          <a:lstStyle/>
          <a:p>
            <a:fld id="{7E8078BA-47AF-BA4B-9ED3-ACB5F50E2099}" type="slidenum">
              <a:rPr lang="sv-SE" smtClean="0"/>
              <a:pPr/>
              <a:t>46</a:t>
            </a:fld>
            <a:endParaRPr lang="sv-SE"/>
          </a:p>
        </p:txBody>
      </p:sp>
      <p:sp>
        <p:nvSpPr>
          <p:cNvPr id="8" name="Rektangel 9"/>
          <p:cNvSpPr>
            <a:spLocks noGrp="1" noChangeArrowheads="1"/>
          </p:cNvSpPr>
          <p:nvPr>
            <p:ph sz="quarter" idx="1"/>
          </p:nvPr>
        </p:nvSpPr>
        <p:spPr bwMode="auto">
          <a:xfrm>
            <a:off x="2438400" y="1447800"/>
            <a:ext cx="7772400" cy="867930"/>
          </a:xfrm>
          <a:prstGeom prst="rect">
            <a:avLst/>
          </a:prstGeom>
          <a:noFill/>
          <a:ln w="9525">
            <a:noFill/>
            <a:miter lim="800000"/>
            <a:headEnd/>
            <a:tailEnd/>
          </a:ln>
        </p:spPr>
        <p:txBody>
          <a:bodyPr>
            <a:spAutoFit/>
          </a:bodyPr>
          <a:lstStyle/>
          <a:p>
            <a:pPr marL="0" indent="0">
              <a:spcBef>
                <a:spcPts val="0"/>
              </a:spcBef>
              <a:buNone/>
              <a:defRPr/>
            </a:pPr>
            <a:endParaRPr lang="en-US" baseline="-25000" dirty="0">
              <a:latin typeface="Arial" pitchFamily="34" charset="0"/>
              <a:cs typeface="Arial" pitchFamily="34" charset="0"/>
            </a:endParaRPr>
          </a:p>
          <a:p>
            <a:pPr marL="0" indent="0">
              <a:spcBef>
                <a:spcPts val="0"/>
              </a:spcBef>
              <a:buNone/>
              <a:defRPr/>
            </a:pPr>
            <a:endParaRPr lang="en-US" baseline="-25000" dirty="0">
              <a:latin typeface="Arial" pitchFamily="34" charset="0"/>
              <a:cs typeface="Arial" pitchFamily="34" charset="0"/>
            </a:endParaRPr>
          </a:p>
          <a:p>
            <a:pPr marL="0" indent="0">
              <a:spcBef>
                <a:spcPts val="0"/>
              </a:spcBef>
              <a:buNone/>
              <a:defRPr/>
            </a:pPr>
            <a:endParaRPr lang="en-US" baseline="-25000" dirty="0">
              <a:latin typeface="Arial" pitchFamily="34" charset="0"/>
              <a:cs typeface="Arial" pitchFamily="34" charset="0"/>
            </a:endParaRPr>
          </a:p>
        </p:txBody>
      </p:sp>
      <p:sp>
        <p:nvSpPr>
          <p:cNvPr id="22" name="Rektangel 4"/>
          <p:cNvSpPr/>
          <p:nvPr/>
        </p:nvSpPr>
        <p:spPr>
          <a:xfrm>
            <a:off x="2491772" y="1354192"/>
            <a:ext cx="7772400" cy="1569660"/>
          </a:xfrm>
          <a:prstGeom prst="rect">
            <a:avLst/>
          </a:prstGeom>
        </p:spPr>
        <p:txBody>
          <a:bodyPr wrap="square">
            <a:spAutoFit/>
          </a:bodyPr>
          <a:lstStyle/>
          <a:p>
            <a:pPr algn="just">
              <a:spcAft>
                <a:spcPts val="1200"/>
              </a:spcAft>
            </a:pPr>
            <a:r>
              <a:rPr lang="sv-SE" sz="2400" dirty="0">
                <a:latin typeface="Arial" pitchFamily="34" charset="0"/>
                <a:cs typeface="Arial" pitchFamily="34" charset="0"/>
              </a:rPr>
              <a:t>Because the smallest molecule, and the one with the lowest molecular weight, is the one diffusing out, we will neglect the changes in the mass flow rate down the reactor and will take as first approximation:</a:t>
            </a:r>
          </a:p>
        </p:txBody>
      </p:sp>
      <p:grpSp>
        <p:nvGrpSpPr>
          <p:cNvPr id="4" name="Grupp 11"/>
          <p:cNvGrpSpPr/>
          <p:nvPr/>
        </p:nvGrpSpPr>
        <p:grpSpPr>
          <a:xfrm>
            <a:off x="2491773" y="2924944"/>
            <a:ext cx="7812087" cy="2315622"/>
            <a:chOff x="941388" y="2416419"/>
            <a:chExt cx="7812087" cy="2315622"/>
          </a:xfrm>
        </p:grpSpPr>
        <p:sp>
          <p:nvSpPr>
            <p:cNvPr id="24" name="Rektangel 9"/>
            <p:cNvSpPr/>
            <p:nvPr/>
          </p:nvSpPr>
          <p:spPr>
            <a:xfrm>
              <a:off x="941388" y="2416419"/>
              <a:ext cx="2682145" cy="461665"/>
            </a:xfrm>
            <a:prstGeom prst="rect">
              <a:avLst/>
            </a:prstGeom>
          </p:spPr>
          <p:txBody>
            <a:bodyPr wrap="none">
              <a:spAutoFit/>
            </a:bodyPr>
            <a:lstStyle/>
            <a:p>
              <a:pPr>
                <a:defRPr/>
              </a:pPr>
              <a:r>
                <a:rPr lang="en-US" sz="2400" b="1" dirty="0">
                  <a:solidFill>
                    <a:srgbClr val="FFC000"/>
                  </a:solidFill>
                  <a:latin typeface="Arial" pitchFamily="34" charset="0"/>
                  <a:cs typeface="Arial" pitchFamily="34" charset="0"/>
                </a:rPr>
                <a:t>1) Mole Balances</a:t>
              </a:r>
            </a:p>
          </p:txBody>
        </p:sp>
        <p:graphicFrame>
          <p:nvGraphicFramePr>
            <p:cNvPr id="25" name="Object 7"/>
            <p:cNvGraphicFramePr>
              <a:graphicFrameLocks noChangeAspect="1"/>
            </p:cNvGraphicFramePr>
            <p:nvPr/>
          </p:nvGraphicFramePr>
          <p:xfrm>
            <a:off x="2760663" y="2898478"/>
            <a:ext cx="5992812" cy="1833563"/>
          </p:xfrm>
          <a:graphic>
            <a:graphicData uri="http://schemas.openxmlformats.org/presentationml/2006/ole">
              <mc:AlternateContent xmlns:mc="http://schemas.openxmlformats.org/markup-compatibility/2006">
                <mc:Choice xmlns:v="urn:schemas-microsoft-com:vml" Requires="v">
                  <p:oleObj spid="_x0000_s22533" name="Equation" r:id="rId3" imgW="2654300" imgH="812800" progId="Equation.3">
                    <p:embed/>
                  </p:oleObj>
                </mc:Choice>
                <mc:Fallback>
                  <p:oleObj name="Equation" r:id="rId3" imgW="2654300" imgH="812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0663" y="2898478"/>
                          <a:ext cx="5992812" cy="1833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26" name="Object 5"/>
          <p:cNvGraphicFramePr>
            <a:graphicFrameLocks noChangeAspect="1"/>
          </p:cNvGraphicFramePr>
          <p:nvPr>
            <p:extLst/>
          </p:nvPr>
        </p:nvGraphicFramePr>
        <p:xfrm>
          <a:off x="8210617" y="5706000"/>
          <a:ext cx="1640785" cy="1005840"/>
        </p:xfrm>
        <a:graphic>
          <a:graphicData uri="http://schemas.openxmlformats.org/presentationml/2006/ole">
            <mc:AlternateContent xmlns:mc="http://schemas.openxmlformats.org/markup-compatibility/2006">
              <mc:Choice xmlns:v="urn:schemas-microsoft-com:vml" Requires="v">
                <p:oleObj spid="_x0000_s22534" name="Equation" r:id="rId5" imgW="710891" imgH="418918" progId="Equation.3">
                  <p:embed/>
                </p:oleObj>
              </mc:Choice>
              <mc:Fallback>
                <p:oleObj name="Equation" r:id="rId5" imgW="710891" imgH="418918"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10617" y="5706000"/>
                        <a:ext cx="1640785" cy="1005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7" name="Platshållare för innehåll 3"/>
          <p:cNvSpPr txBox="1">
            <a:spLocks/>
          </p:cNvSpPr>
          <p:nvPr/>
        </p:nvSpPr>
        <p:spPr>
          <a:xfrm>
            <a:off x="2491772" y="5351219"/>
            <a:ext cx="7620000" cy="1351886"/>
          </a:xfrm>
          <a:prstGeom prst="rect">
            <a:avLst/>
          </a:prstGeom>
        </p:spPr>
        <p:txBody>
          <a:bodyPr vert="horz">
            <a:normAutofit/>
          </a:bodyPr>
          <a:lstStyle/>
          <a:p>
            <a:pPr algn="just" rtl="0">
              <a:spcBef>
                <a:spcPts val="580"/>
              </a:spcBef>
              <a:buClr>
                <a:schemeClr val="accent1"/>
              </a:buClr>
              <a:buSzPct val="85000"/>
              <a:defRPr/>
            </a:pPr>
            <a:r>
              <a:rPr lang="sv-SE" sz="2400" dirty="0">
                <a:latin typeface="Arial" pitchFamily="34" charset="0"/>
                <a:cs typeface="Arial" pitchFamily="34" charset="0"/>
              </a:rPr>
              <a:t>We also need to account for the molar rate of desired product C leaving in the sweep gas F</a:t>
            </a:r>
            <a:r>
              <a:rPr lang="sv-SE" sz="2400" baseline="-25000" dirty="0">
                <a:latin typeface="Arial" pitchFamily="34" charset="0"/>
                <a:cs typeface="Arial" pitchFamily="34" charset="0"/>
              </a:rPr>
              <a:t>Csg</a:t>
            </a:r>
            <a:endParaRPr lang="sv-SE" sz="2400" dirty="0">
              <a:latin typeface="Arial" pitchFamily="34" charset="0"/>
              <a:cs typeface="Arial" pitchFamily="34" charset="0"/>
            </a:endParaRPr>
          </a:p>
        </p:txBody>
      </p:sp>
      <p:graphicFrame>
        <p:nvGraphicFramePr>
          <p:cNvPr id="28" name="Object 9"/>
          <p:cNvGraphicFramePr>
            <a:graphicFrameLocks noChangeAspect="1"/>
          </p:cNvGraphicFramePr>
          <p:nvPr>
            <p:extLst/>
          </p:nvPr>
        </p:nvGraphicFramePr>
        <p:xfrm>
          <a:off x="8426814" y="2466955"/>
          <a:ext cx="1223962" cy="508000"/>
        </p:xfrm>
        <a:graphic>
          <a:graphicData uri="http://schemas.openxmlformats.org/presentationml/2006/ole">
            <mc:AlternateContent xmlns:mc="http://schemas.openxmlformats.org/markup-compatibility/2006">
              <mc:Choice xmlns:v="urn:schemas-microsoft-com:vml" Requires="v">
                <p:oleObj spid="_x0000_s22535" name="Equation" r:id="rId7" imgW="482391" imgH="228501" progId="Equation.3">
                  <p:embed/>
                </p:oleObj>
              </mc:Choice>
              <mc:Fallback>
                <p:oleObj name="Equation" r:id="rId7" imgW="482391" imgH="228501"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26814" y="2466955"/>
                        <a:ext cx="1223962" cy="50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93970235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p:cNvSpPr/>
          <p:nvPr/>
        </p:nvSpPr>
        <p:spPr>
          <a:xfrm>
            <a:off x="2465388" y="1607889"/>
            <a:ext cx="7776864" cy="3416320"/>
          </a:xfrm>
          <a:prstGeom prst="rect">
            <a:avLst/>
          </a:prstGeom>
        </p:spPr>
        <p:txBody>
          <a:bodyPr wrap="square">
            <a:spAutoFit/>
          </a:bodyPr>
          <a:lstStyle/>
          <a:p>
            <a:pPr algn="just"/>
            <a:r>
              <a:rPr lang="en-US" sz="2400" dirty="0">
                <a:latin typeface="Arial" pitchFamily="34" charset="0"/>
                <a:cs typeface="Arial" pitchFamily="34" charset="0"/>
              </a:rPr>
              <a:t>We need to reconsider our </a:t>
            </a:r>
            <a:r>
              <a:rPr lang="en-US" sz="2400" dirty="0">
                <a:solidFill>
                  <a:schemeClr val="accent6">
                    <a:lumMod val="75000"/>
                  </a:schemeClr>
                </a:solidFill>
                <a:latin typeface="Arial" pitchFamily="34" charset="0"/>
                <a:cs typeface="Arial" pitchFamily="34" charset="0"/>
              </a:rPr>
              <a:t>pressure drop</a:t>
            </a:r>
            <a:r>
              <a:rPr lang="en-US" sz="2400" dirty="0">
                <a:latin typeface="Arial" pitchFamily="34" charset="0"/>
                <a:cs typeface="Arial" pitchFamily="34" charset="0"/>
              </a:rPr>
              <a:t> equation. </a:t>
            </a:r>
          </a:p>
          <a:p>
            <a:pPr algn="just"/>
            <a:endParaRPr lang="en-US" sz="2400" dirty="0">
              <a:latin typeface="Arial" pitchFamily="34" charset="0"/>
              <a:cs typeface="Arial" pitchFamily="34" charset="0"/>
            </a:endParaRPr>
          </a:p>
          <a:p>
            <a:pPr algn="just"/>
            <a:r>
              <a:rPr lang="en-US" sz="2400" dirty="0">
                <a:latin typeface="Arial" pitchFamily="34" charset="0"/>
                <a:cs typeface="Arial" pitchFamily="34" charset="0"/>
              </a:rPr>
              <a:t>When mass diffuses out of a membrane reactor there will be a decrease in the superficial mass flow rate, G. To account for this decrease when calculating our </a:t>
            </a:r>
            <a:r>
              <a:rPr lang="en-US" sz="2400" dirty="0">
                <a:solidFill>
                  <a:schemeClr val="accent6">
                    <a:lumMod val="75000"/>
                  </a:schemeClr>
                </a:solidFill>
                <a:latin typeface="Arial" pitchFamily="34" charset="0"/>
                <a:cs typeface="Arial" pitchFamily="34" charset="0"/>
              </a:rPr>
              <a:t>pressure drop</a:t>
            </a:r>
            <a:r>
              <a:rPr lang="en-US" sz="2400" dirty="0">
                <a:latin typeface="Arial" pitchFamily="34" charset="0"/>
                <a:cs typeface="Arial" pitchFamily="34" charset="0"/>
              </a:rPr>
              <a:t> parameter, we will take the ratio of the superficial mass velocity at any point in the reactor to the superficial mass velocity at the entrance to the reactor. </a:t>
            </a:r>
          </a:p>
        </p:txBody>
      </p:sp>
      <p:graphicFrame>
        <p:nvGraphicFramePr>
          <p:cNvPr id="6" name="Object 4"/>
          <p:cNvGraphicFramePr>
            <a:graphicFrameLocks noChangeAspect="1"/>
          </p:cNvGraphicFramePr>
          <p:nvPr>
            <p:extLst/>
          </p:nvPr>
        </p:nvGraphicFramePr>
        <p:xfrm>
          <a:off x="4148139" y="5013326"/>
          <a:ext cx="4046537" cy="1190625"/>
        </p:xfrm>
        <a:graphic>
          <a:graphicData uri="http://schemas.openxmlformats.org/presentationml/2006/ole">
            <mc:AlternateContent xmlns:mc="http://schemas.openxmlformats.org/markup-compatibility/2006">
              <mc:Choice xmlns:v="urn:schemas-microsoft-com:vml" Requires="v">
                <p:oleObj spid="_x0000_s23555" name="Equation" r:id="rId3" imgW="1866600" imgH="507960" progId="Equation.3">
                  <p:embed/>
                </p:oleObj>
              </mc:Choice>
              <mc:Fallback>
                <p:oleObj name="Equation" r:id="rId3" imgW="1866600" imgH="50796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8139" y="5013326"/>
                        <a:ext cx="4046537" cy="119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7" name="Slide Number Placeholder 6"/>
          <p:cNvSpPr>
            <a:spLocks noGrp="1"/>
          </p:cNvSpPr>
          <p:nvPr>
            <p:ph type="sldNum" sz="quarter" idx="12"/>
          </p:nvPr>
        </p:nvSpPr>
        <p:spPr/>
        <p:txBody>
          <a:bodyPr/>
          <a:lstStyle/>
          <a:p>
            <a:fld id="{7E8078BA-47AF-BA4B-9ED3-ACB5F50E2099}" type="slidenum">
              <a:rPr lang="en-US" smtClean="0">
                <a:latin typeface="Arial" pitchFamily="34" charset="0"/>
                <a:cs typeface="Arial" pitchFamily="34" charset="0"/>
              </a:rPr>
              <a:pPr/>
              <a:t>47</a:t>
            </a:fld>
            <a:endParaRPr lang="en-US">
              <a:latin typeface="Arial" pitchFamily="34" charset="0"/>
              <a:cs typeface="Arial" pitchFamily="34" charset="0"/>
            </a:endParaRPr>
          </a:p>
        </p:txBody>
      </p:sp>
      <p:sp>
        <p:nvSpPr>
          <p:cNvPr id="9" name="Rubrik 3"/>
          <p:cNvSpPr txBox="1">
            <a:spLocks/>
          </p:cNvSpPr>
          <p:nvPr/>
        </p:nvSpPr>
        <p:spPr>
          <a:xfrm>
            <a:off x="2465388" y="304800"/>
            <a:ext cx="8003232" cy="1143000"/>
          </a:xfrm>
          <a:prstGeom prst="rect">
            <a:avLst/>
          </a:prstGeom>
        </p:spPr>
        <p:txBody>
          <a:bodyPr bIns="91440" anchor="b" anchorCtr="0">
            <a:noAutofit/>
          </a:bodyPr>
          <a:lstStyle/>
          <a:p>
            <a:pPr algn="l" rtl="0">
              <a:spcBef>
                <a:spcPct val="0"/>
              </a:spcBef>
              <a:defRPr/>
            </a:pPr>
            <a:endParaRPr lang="en-US" sz="3600" dirty="0">
              <a:solidFill>
                <a:schemeClr val="tx2"/>
              </a:solidFill>
              <a:latin typeface="Arial" pitchFamily="34" charset="0"/>
              <a:ea typeface="+mj-ea"/>
              <a:cs typeface="Arial" pitchFamily="34" charset="0"/>
            </a:endParaRPr>
          </a:p>
        </p:txBody>
      </p:sp>
      <p:sp>
        <p:nvSpPr>
          <p:cNvPr id="12" name="Title 1"/>
          <p:cNvSpPr>
            <a:spLocks noGrp="1"/>
          </p:cNvSpPr>
          <p:nvPr>
            <p:ph type="title"/>
          </p:nvPr>
        </p:nvSpPr>
        <p:spPr/>
        <p:txBody>
          <a:bodyPr>
            <a:noAutofit/>
          </a:bodyPr>
          <a:lstStyle/>
          <a:p>
            <a:r>
              <a:rPr lang="en-US" sz="3600" dirty="0"/>
              <a:t>Example D: Membrane Reactor with </a:t>
            </a:r>
            <a:r>
              <a:rPr lang="sv-SE" sz="3600" dirty="0">
                <a:ln w="12700">
                  <a:noFill/>
                  <a:prstDash val="solid"/>
                </a:ln>
                <a:solidFill>
                  <a:schemeClr val="accent6">
                    <a:lumMod val="75000"/>
                  </a:schemeClr>
                </a:solidFill>
                <a:cs typeface="Arial" pitchFamily="34" charset="0"/>
              </a:rPr>
              <a:t>ΔP</a:t>
            </a:r>
            <a:endParaRPr lang="en-US" sz="3600" dirty="0">
              <a:ln w="12700">
                <a:noFill/>
                <a:prstDash val="solid"/>
              </a:ln>
              <a:solidFill>
                <a:schemeClr val="accent6">
                  <a:lumMod val="75000"/>
                </a:schemeClr>
              </a:solidFill>
            </a:endParaRPr>
          </a:p>
        </p:txBody>
      </p:sp>
    </p:spTree>
    <p:extLst>
      <p:ext uri="{BB962C8B-B14F-4D97-AF65-F5344CB8AC3E}">
        <p14:creationId xmlns:p14="http://schemas.microsoft.com/office/powerpoint/2010/main" val="157185246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p:cNvSpPr/>
          <p:nvPr/>
        </p:nvSpPr>
        <p:spPr>
          <a:xfrm>
            <a:off x="2465388" y="1607890"/>
            <a:ext cx="7776864" cy="1692771"/>
          </a:xfrm>
          <a:prstGeom prst="rect">
            <a:avLst/>
          </a:prstGeom>
        </p:spPr>
        <p:txBody>
          <a:bodyPr wrap="square">
            <a:spAutoFit/>
          </a:bodyPr>
          <a:lstStyle/>
          <a:p>
            <a:pPr algn="just">
              <a:buNone/>
            </a:pPr>
            <a:r>
              <a:rPr lang="en-US" sz="2600" dirty="0">
                <a:latin typeface="Arial" pitchFamily="34" charset="0"/>
                <a:cs typeface="Arial" pitchFamily="34" charset="0"/>
              </a:rPr>
              <a:t>The superficial mass flow rates can be obtained by multiplying the species molar flow rates, </a:t>
            </a:r>
            <a:r>
              <a:rPr lang="en-US" sz="2600" dirty="0" err="1">
                <a:latin typeface="Arial" pitchFamily="34" charset="0"/>
                <a:cs typeface="Arial" pitchFamily="34" charset="0"/>
              </a:rPr>
              <a:t>F</a:t>
            </a:r>
            <a:r>
              <a:rPr lang="en-US" sz="2600" baseline="-25000" dirty="0" err="1">
                <a:latin typeface="Arial" pitchFamily="34" charset="0"/>
                <a:cs typeface="Arial" pitchFamily="34" charset="0"/>
              </a:rPr>
              <a:t>i</a:t>
            </a:r>
            <a:r>
              <a:rPr lang="en-US" sz="2600" dirty="0">
                <a:latin typeface="Arial" pitchFamily="34" charset="0"/>
                <a:cs typeface="Arial" pitchFamily="34" charset="0"/>
              </a:rPr>
              <a:t>, by their respective molecular weights, </a:t>
            </a:r>
            <a:r>
              <a:rPr lang="en-US" sz="2600" dirty="0" err="1">
                <a:latin typeface="Arial" pitchFamily="34" charset="0"/>
                <a:cs typeface="Arial" pitchFamily="34" charset="0"/>
              </a:rPr>
              <a:t>Mw</a:t>
            </a:r>
            <a:r>
              <a:rPr lang="en-US" sz="2600" baseline="-25000" dirty="0" err="1">
                <a:latin typeface="Arial" pitchFamily="34" charset="0"/>
                <a:cs typeface="Arial" pitchFamily="34" charset="0"/>
              </a:rPr>
              <a:t>i</a:t>
            </a:r>
            <a:r>
              <a:rPr lang="en-US" sz="2600" dirty="0">
                <a:latin typeface="Arial" pitchFamily="34" charset="0"/>
                <a:cs typeface="Arial" pitchFamily="34" charset="0"/>
              </a:rPr>
              <a:t>, and then summing over all species:</a:t>
            </a:r>
          </a:p>
        </p:txBody>
      </p:sp>
      <p:graphicFrame>
        <p:nvGraphicFramePr>
          <p:cNvPr id="6" name="Object 4"/>
          <p:cNvGraphicFramePr>
            <a:graphicFrameLocks noChangeAspect="1"/>
          </p:cNvGraphicFramePr>
          <p:nvPr>
            <p:extLst/>
          </p:nvPr>
        </p:nvGraphicFramePr>
        <p:xfrm>
          <a:off x="2867026" y="3671888"/>
          <a:ext cx="6607175" cy="1162050"/>
        </p:xfrm>
        <a:graphic>
          <a:graphicData uri="http://schemas.openxmlformats.org/presentationml/2006/ole">
            <mc:AlternateContent xmlns:mc="http://schemas.openxmlformats.org/markup-compatibility/2006">
              <mc:Choice xmlns:v="urn:schemas-microsoft-com:vml" Requires="v">
                <p:oleObj spid="_x0000_s24579" name="Equation" r:id="rId3" imgW="3047760" imgH="495000" progId="Equation.3">
                  <p:embed/>
                </p:oleObj>
              </mc:Choice>
              <mc:Fallback>
                <p:oleObj name="Equation" r:id="rId3" imgW="3047760" imgH="4950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7026" y="3671888"/>
                        <a:ext cx="6607175" cy="116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 name="Title 1"/>
          <p:cNvSpPr>
            <a:spLocks noGrp="1"/>
          </p:cNvSpPr>
          <p:nvPr>
            <p:ph type="title"/>
          </p:nvPr>
        </p:nvSpPr>
        <p:spPr/>
        <p:txBody>
          <a:bodyPr>
            <a:normAutofit/>
          </a:bodyPr>
          <a:lstStyle/>
          <a:p>
            <a:r>
              <a:rPr lang="en-US" dirty="0"/>
              <a:t>Example D: Membrane Reactor with </a:t>
            </a:r>
            <a:r>
              <a:rPr lang="sv-SE" dirty="0">
                <a:ln w="12700">
                  <a:noFill/>
                  <a:prstDash val="solid"/>
                </a:ln>
                <a:solidFill>
                  <a:schemeClr val="accent6">
                    <a:lumMod val="75000"/>
                  </a:schemeClr>
                </a:solidFill>
                <a:cs typeface="Arial" pitchFamily="34" charset="0"/>
              </a:rPr>
              <a:t>ΔP</a:t>
            </a:r>
            <a:endParaRPr lang="en-US" dirty="0"/>
          </a:p>
        </p:txBody>
      </p:sp>
      <p:sp>
        <p:nvSpPr>
          <p:cNvPr id="7" name="Slide Number Placeholder 6"/>
          <p:cNvSpPr>
            <a:spLocks noGrp="1"/>
          </p:cNvSpPr>
          <p:nvPr>
            <p:ph type="sldNum" sz="quarter" idx="12"/>
          </p:nvPr>
        </p:nvSpPr>
        <p:spPr/>
        <p:txBody>
          <a:bodyPr/>
          <a:lstStyle/>
          <a:p>
            <a:fld id="{7E8078BA-47AF-BA4B-9ED3-ACB5F50E2099}" type="slidenum">
              <a:rPr lang="en-US" smtClean="0"/>
              <a:pPr/>
              <a:t>48</a:t>
            </a:fld>
            <a:endParaRPr lang="en-US"/>
          </a:p>
        </p:txBody>
      </p:sp>
    </p:spTree>
    <p:extLst>
      <p:ext uri="{BB962C8B-B14F-4D97-AF65-F5344CB8AC3E}">
        <p14:creationId xmlns:p14="http://schemas.microsoft.com/office/powerpoint/2010/main" val="32658930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D: Membrane Reactor with </a:t>
            </a:r>
            <a:r>
              <a:rPr lang="sv-SE" dirty="0">
                <a:ln w="12700">
                  <a:noFill/>
                  <a:prstDash val="solid"/>
                </a:ln>
                <a:solidFill>
                  <a:schemeClr val="accent6">
                    <a:lumMod val="75000"/>
                  </a:schemeClr>
                </a:solidFill>
                <a:cs typeface="Arial" pitchFamily="34" charset="0"/>
              </a:rPr>
              <a:t>ΔP</a:t>
            </a:r>
            <a:endParaRPr lang="en-US" dirty="0"/>
          </a:p>
        </p:txBody>
      </p:sp>
      <p:sp>
        <p:nvSpPr>
          <p:cNvPr id="7" name="Slide Number Placeholder 6"/>
          <p:cNvSpPr>
            <a:spLocks noGrp="1"/>
          </p:cNvSpPr>
          <p:nvPr>
            <p:ph type="sldNum" sz="quarter" idx="12"/>
          </p:nvPr>
        </p:nvSpPr>
        <p:spPr/>
        <p:txBody>
          <a:bodyPr/>
          <a:lstStyle/>
          <a:p>
            <a:fld id="{7E8078BA-47AF-BA4B-9ED3-ACB5F50E2099}" type="slidenum">
              <a:rPr lang="en-US" smtClean="0"/>
              <a:pPr/>
              <a:t>49</a:t>
            </a:fld>
            <a:endParaRPr lang="en-US"/>
          </a:p>
        </p:txBody>
      </p:sp>
      <p:sp>
        <p:nvSpPr>
          <p:cNvPr id="3" name="Content Placeholder 2"/>
          <p:cNvSpPr>
            <a:spLocks noGrp="1"/>
          </p:cNvSpPr>
          <p:nvPr>
            <p:ph sz="quarter" idx="1"/>
          </p:nvPr>
        </p:nvSpPr>
        <p:spPr/>
        <p:txBody>
          <a:bodyPr>
            <a:normAutofit fontScale="92500" lnSpcReduction="10000"/>
          </a:bodyPr>
          <a:lstStyle/>
          <a:p>
            <a:pPr marL="0" indent="0">
              <a:buNone/>
            </a:pPr>
            <a:r>
              <a:rPr lang="en-US" sz="2400" b="1" dirty="0">
                <a:solidFill>
                  <a:srgbClr val="E818CA"/>
                </a:solidFill>
                <a:latin typeface="Arial" pitchFamily="34" charset="0"/>
                <a:cs typeface="Arial" pitchFamily="34" charset="0"/>
              </a:rPr>
              <a:t>2) Rate Laws:</a:t>
            </a:r>
            <a:r>
              <a:rPr lang="en-US" sz="2400" dirty="0">
                <a:latin typeface="Arial" pitchFamily="34" charset="0"/>
                <a:ea typeface="Arial" pitchFamily="34" charset="0"/>
                <a:cs typeface="Arial" pitchFamily="34" charset="0"/>
              </a:rPr>
              <a:t> (5)-(14) same as </a:t>
            </a:r>
            <a:r>
              <a:rPr lang="en-US" sz="2400" dirty="0">
                <a:latin typeface="Arial" pitchFamily="34" charset="0"/>
                <a:cs typeface="Arial" pitchFamily="34" charset="0"/>
              </a:rPr>
              <a:t>Examples A, B, and C.</a:t>
            </a:r>
            <a:endParaRPr lang="en-US" sz="2400" b="1" dirty="0">
              <a:solidFill>
                <a:srgbClr val="00B050"/>
              </a:solidFill>
              <a:latin typeface="Arial" pitchFamily="34" charset="0"/>
              <a:cs typeface="Arial" pitchFamily="34" charset="0"/>
            </a:endParaRPr>
          </a:p>
          <a:p>
            <a:pPr marL="0" indent="0">
              <a:buNone/>
            </a:pPr>
            <a:endParaRPr lang="en-US" sz="2000" b="1" dirty="0">
              <a:solidFill>
                <a:srgbClr val="00B050"/>
              </a:solidFill>
              <a:latin typeface="Arial" pitchFamily="34" charset="0"/>
              <a:cs typeface="Arial" pitchFamily="34" charset="0"/>
            </a:endParaRPr>
          </a:p>
          <a:p>
            <a:pPr marL="0" indent="0">
              <a:buNone/>
            </a:pPr>
            <a:r>
              <a:rPr lang="en-US" sz="2400" b="1" dirty="0">
                <a:solidFill>
                  <a:srgbClr val="00B050"/>
                </a:solidFill>
                <a:latin typeface="Arial" pitchFamily="34" charset="0"/>
                <a:cs typeface="Arial" pitchFamily="34" charset="0"/>
              </a:rPr>
              <a:t>3) Stoichiometry: </a:t>
            </a:r>
            <a:r>
              <a:rPr lang="en-US" sz="2400" dirty="0">
                <a:latin typeface="Arial" pitchFamily="34" charset="0"/>
                <a:ea typeface="Arial" pitchFamily="34" charset="0"/>
                <a:cs typeface="Arial" pitchFamily="34" charset="0"/>
              </a:rPr>
              <a:t>(15)-(20) same as Examples A and B</a:t>
            </a:r>
          </a:p>
          <a:p>
            <a:pPr marL="0" indent="0">
              <a:buNone/>
            </a:pPr>
            <a:r>
              <a:rPr lang="en-US" sz="2400" dirty="0">
                <a:latin typeface="Arial" pitchFamily="34" charset="0"/>
                <a:ea typeface="Arial" pitchFamily="34" charset="0"/>
                <a:cs typeface="Arial" pitchFamily="34" charset="0"/>
              </a:rPr>
              <a:t>	(T=T</a:t>
            </a:r>
            <a:r>
              <a:rPr lang="en-US" sz="2400" baseline="-25000" dirty="0">
                <a:latin typeface="Arial" pitchFamily="34" charset="0"/>
                <a:ea typeface="Arial" pitchFamily="34" charset="0"/>
                <a:cs typeface="Arial" pitchFamily="34" charset="0"/>
              </a:rPr>
              <a:t>0</a:t>
            </a:r>
            <a:r>
              <a:rPr lang="en-US" sz="2400" dirty="0">
                <a:latin typeface="Arial" pitchFamily="34" charset="0"/>
                <a:ea typeface="Arial" pitchFamily="34" charset="0"/>
                <a:cs typeface="Arial" pitchFamily="34" charset="0"/>
              </a:rPr>
              <a:t>)</a:t>
            </a:r>
          </a:p>
          <a:p>
            <a:pPr marL="0" indent="0">
              <a:buNone/>
            </a:pPr>
            <a:endParaRPr lang="en-US" sz="2400" dirty="0">
              <a:latin typeface="Arial" pitchFamily="34" charset="0"/>
              <a:ea typeface="Arial" pitchFamily="34" charset="0"/>
              <a:cs typeface="Arial" pitchFamily="34" charset="0"/>
            </a:endParaRPr>
          </a:p>
          <a:p>
            <a:pPr marL="0" indent="0">
              <a:buNone/>
            </a:pPr>
            <a:endParaRPr lang="en-US" sz="2400" dirty="0">
              <a:latin typeface="Arial" pitchFamily="34" charset="0"/>
              <a:ea typeface="Arial" pitchFamily="34" charset="0"/>
              <a:cs typeface="Arial" pitchFamily="34" charset="0"/>
            </a:endParaRPr>
          </a:p>
          <a:p>
            <a:pPr marL="0" indent="0">
              <a:buNone/>
            </a:pPr>
            <a:endParaRPr lang="en-US" sz="2400" dirty="0">
              <a:latin typeface="Arial" pitchFamily="34" charset="0"/>
              <a:ea typeface="Arial" pitchFamily="34" charset="0"/>
              <a:cs typeface="Arial" pitchFamily="34" charset="0"/>
            </a:endParaRPr>
          </a:p>
          <a:p>
            <a:pPr marL="0" indent="0">
              <a:buNone/>
            </a:pPr>
            <a:endParaRPr lang="en-US" sz="1600" dirty="0">
              <a:latin typeface="Arial" pitchFamily="34" charset="0"/>
              <a:ea typeface="Arial" pitchFamily="34" charset="0"/>
              <a:cs typeface="Arial" pitchFamily="34" charset="0"/>
            </a:endParaRPr>
          </a:p>
          <a:p>
            <a:pPr marL="0" indent="0">
              <a:buNone/>
            </a:pPr>
            <a:r>
              <a:rPr lang="en-US" sz="2400" b="1" dirty="0">
                <a:latin typeface="Arial" pitchFamily="34" charset="0"/>
                <a:ea typeface="Arial" pitchFamily="34" charset="0"/>
                <a:cs typeface="Arial" pitchFamily="34" charset="0"/>
              </a:rPr>
              <a:t>4) Sweep Gas Balance:</a:t>
            </a:r>
          </a:p>
          <a:p>
            <a:pPr marL="0" indent="0">
              <a:buNone/>
            </a:pPr>
            <a:endParaRPr lang="en-US" sz="2400" dirty="0">
              <a:latin typeface="Arial" pitchFamily="34" charset="0"/>
              <a:ea typeface="Arial" pitchFamily="34" charset="0"/>
              <a:cs typeface="Arial" pitchFamily="34" charset="0"/>
            </a:endParaRPr>
          </a:p>
          <a:p>
            <a:pPr marL="0" indent="0">
              <a:buNone/>
            </a:pPr>
            <a:r>
              <a:rPr lang="en-US" sz="2400" dirty="0">
                <a:latin typeface="Arial" pitchFamily="34" charset="0"/>
                <a:ea typeface="Arial" pitchFamily="34" charset="0"/>
                <a:cs typeface="Arial" pitchFamily="34" charset="0"/>
              </a:rPr>
              <a:t> </a:t>
            </a:r>
            <a:endParaRPr lang="en-US" sz="2400" b="1" dirty="0">
              <a:solidFill>
                <a:srgbClr val="00B050"/>
              </a:solidFill>
              <a:latin typeface="Arial" pitchFamily="34" charset="0"/>
              <a:cs typeface="Arial" pitchFamily="34" charset="0"/>
            </a:endParaRPr>
          </a:p>
          <a:p>
            <a:endParaRPr lang="en-US" dirty="0"/>
          </a:p>
        </p:txBody>
      </p:sp>
      <p:grpSp>
        <p:nvGrpSpPr>
          <p:cNvPr id="5" name="Group 10"/>
          <p:cNvGrpSpPr/>
          <p:nvPr/>
        </p:nvGrpSpPr>
        <p:grpSpPr>
          <a:xfrm>
            <a:off x="2853219" y="3068960"/>
            <a:ext cx="6376507" cy="3672408"/>
            <a:chOff x="1329218" y="2780928"/>
            <a:chExt cx="6376507" cy="3672408"/>
          </a:xfrm>
        </p:grpSpPr>
        <p:grpSp>
          <p:nvGrpSpPr>
            <p:cNvPr id="6" name="Group 9"/>
            <p:cNvGrpSpPr/>
            <p:nvPr/>
          </p:nvGrpSpPr>
          <p:grpSpPr>
            <a:xfrm>
              <a:off x="1329218" y="2780928"/>
              <a:ext cx="6376507" cy="1472679"/>
              <a:chOff x="1329218" y="2852936"/>
              <a:chExt cx="6376507" cy="1472679"/>
            </a:xfrm>
          </p:grpSpPr>
          <p:graphicFrame>
            <p:nvGraphicFramePr>
              <p:cNvPr id="4" name="Object 3"/>
              <p:cNvGraphicFramePr>
                <a:graphicFrameLocks noChangeAspect="1"/>
              </p:cNvGraphicFramePr>
              <p:nvPr>
                <p:extLst/>
              </p:nvPr>
            </p:nvGraphicFramePr>
            <p:xfrm>
              <a:off x="1329218" y="3789040"/>
              <a:ext cx="3448050" cy="536575"/>
            </p:xfrm>
            <a:graphic>
              <a:graphicData uri="http://schemas.openxmlformats.org/presentationml/2006/ole">
                <mc:AlternateContent xmlns:mc="http://schemas.openxmlformats.org/markup-compatibility/2006">
                  <mc:Choice xmlns:v="urn:schemas-microsoft-com:vml" Requires="v">
                    <p:oleObj spid="_x0000_s25605" name="Equation" r:id="rId3" imgW="1358310" imgH="241195" progId="Equation.3">
                      <p:embed/>
                    </p:oleObj>
                  </mc:Choice>
                  <mc:Fallback>
                    <p:oleObj name="Equation" r:id="rId3" imgW="1358310" imgH="241195"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9218" y="3789040"/>
                            <a:ext cx="3448050" cy="536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nvPr>
            </p:nvGraphicFramePr>
            <p:xfrm>
              <a:off x="1339850" y="2852936"/>
              <a:ext cx="6365875" cy="909637"/>
            </p:xfrm>
            <a:graphic>
              <a:graphicData uri="http://schemas.openxmlformats.org/presentationml/2006/ole">
                <mc:AlternateContent xmlns:mc="http://schemas.openxmlformats.org/markup-compatibility/2006">
                  <mc:Choice xmlns:v="urn:schemas-microsoft-com:vml" Requires="v">
                    <p:oleObj spid="_x0000_s25606" name="Equation" r:id="rId5" imgW="3009600" imgH="431640" progId="Equation.3">
                      <p:embed/>
                    </p:oleObj>
                  </mc:Choice>
                  <mc:Fallback>
                    <p:oleObj name="Equation" r:id="rId5" imgW="3009600" imgH="431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39850" y="2852936"/>
                            <a:ext cx="6365875" cy="909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9" name="Object 8"/>
            <p:cNvGraphicFramePr>
              <a:graphicFrameLocks noChangeAspect="1"/>
            </p:cNvGraphicFramePr>
            <p:nvPr>
              <p:extLst/>
            </p:nvPr>
          </p:nvGraphicFramePr>
          <p:xfrm>
            <a:off x="1403648" y="4919811"/>
            <a:ext cx="3886200" cy="1533525"/>
          </p:xfrm>
          <a:graphic>
            <a:graphicData uri="http://schemas.openxmlformats.org/presentationml/2006/ole">
              <mc:AlternateContent xmlns:mc="http://schemas.openxmlformats.org/markup-compatibility/2006">
                <mc:Choice xmlns:v="urn:schemas-microsoft-com:vml" Requires="v">
                  <p:oleObj spid="_x0000_s25607" name="Equation" r:id="rId7" imgW="1803400" imgH="711200" progId="Equation.3">
                    <p:embed/>
                  </p:oleObj>
                </mc:Choice>
                <mc:Fallback>
                  <p:oleObj name="Equation" r:id="rId7" imgW="1803400" imgH="711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03648" y="4919811"/>
                          <a:ext cx="3886200" cy="1533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extLst>
      <p:ext uri="{BB962C8B-B14F-4D97-AF65-F5344CB8AC3E}">
        <p14:creationId xmlns:p14="http://schemas.microsoft.com/office/powerpoint/2010/main" val="16377461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8434" name="Picture 2"/>
          <p:cNvPicPr>
            <a:picLocks noChangeAspect="1" noChangeArrowheads="1"/>
          </p:cNvPicPr>
          <p:nvPr/>
        </p:nvPicPr>
        <p:blipFill>
          <a:blip r:embed="rId2"/>
          <a:srcRect/>
          <a:stretch>
            <a:fillRect/>
          </a:stretch>
        </p:blipFill>
        <p:spPr bwMode="auto">
          <a:xfrm>
            <a:off x="2714625" y="995364"/>
            <a:ext cx="6762750" cy="4867275"/>
          </a:xfrm>
          <a:prstGeom prst="rect">
            <a:avLst/>
          </a:prstGeom>
          <a:noFill/>
          <a:ln w="9525">
            <a:noFill/>
            <a:miter lim="800000"/>
            <a:headEnd/>
            <a:tailEnd/>
          </a:ln>
          <a:effectLst/>
        </p:spPr>
      </p:pic>
    </p:spTree>
    <p:extLst>
      <p:ext uri="{BB962C8B-B14F-4D97-AF65-F5344CB8AC3E}">
        <p14:creationId xmlns:p14="http://schemas.microsoft.com/office/powerpoint/2010/main" val="76048634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 E: </a:t>
            </a:r>
            <a:r>
              <a:rPr lang="en-US" dirty="0" smtClean="0">
                <a:solidFill>
                  <a:srgbClr val="0070C0"/>
                </a:solidFill>
                <a:cs typeface="Arial" pitchFamily="34" charset="0"/>
              </a:rPr>
              <a:t>Liquid Phase </a:t>
            </a:r>
            <a:r>
              <a:rPr lang="en-US" b="1" dirty="0" err="1">
                <a:solidFill>
                  <a:srgbClr val="00FF99"/>
                </a:solidFill>
                <a:cs typeface="Arial" pitchFamily="34" charset="0"/>
              </a:rPr>
              <a:t>Semibatch</a:t>
            </a:r>
            <a:r>
              <a:rPr lang="en-US" dirty="0" smtClean="0">
                <a:solidFill>
                  <a:srgbClr val="0070C0"/>
                </a:solidFill>
                <a:cs typeface="Arial" pitchFamily="34" charset="0"/>
              </a:rPr>
              <a:t> </a:t>
            </a:r>
            <a:endParaRPr lang="en-US" dirty="0">
              <a:ln w="12700">
                <a:noFill/>
                <a:prstDash val="solid"/>
              </a:ln>
            </a:endParaRPr>
          </a:p>
        </p:txBody>
      </p:sp>
      <p:sp>
        <p:nvSpPr>
          <p:cNvPr id="3" name="Slide Number Placeholder 2"/>
          <p:cNvSpPr>
            <a:spLocks noGrp="1"/>
          </p:cNvSpPr>
          <p:nvPr>
            <p:ph type="sldNum" sz="quarter" idx="12"/>
          </p:nvPr>
        </p:nvSpPr>
        <p:spPr/>
        <p:txBody>
          <a:bodyPr/>
          <a:lstStyle/>
          <a:p>
            <a:fld id="{7E8078BA-47AF-BA4B-9ED3-ACB5F50E2099}" type="slidenum">
              <a:rPr lang="sv-SE" smtClean="0"/>
              <a:pPr/>
              <a:t>50</a:t>
            </a:fld>
            <a:endParaRPr lang="sv-SE"/>
          </a:p>
        </p:txBody>
      </p:sp>
      <p:grpSp>
        <p:nvGrpSpPr>
          <p:cNvPr id="4" name="Group 8"/>
          <p:cNvGrpSpPr/>
          <p:nvPr/>
        </p:nvGrpSpPr>
        <p:grpSpPr>
          <a:xfrm>
            <a:off x="2438400" y="1579374"/>
            <a:ext cx="8026400" cy="3970692"/>
            <a:chOff x="914400" y="1579374"/>
            <a:chExt cx="8026400" cy="3970692"/>
          </a:xfrm>
        </p:grpSpPr>
        <p:grpSp>
          <p:nvGrpSpPr>
            <p:cNvPr id="5" name="Grupp 13"/>
            <p:cNvGrpSpPr/>
            <p:nvPr/>
          </p:nvGrpSpPr>
          <p:grpSpPr>
            <a:xfrm>
              <a:off x="914400" y="1579374"/>
              <a:ext cx="8026400" cy="2569706"/>
              <a:chOff x="914400" y="2070100"/>
              <a:chExt cx="8026400" cy="2569706"/>
            </a:xfrm>
          </p:grpSpPr>
          <p:sp>
            <p:nvSpPr>
              <p:cNvPr id="16" name="Rektangel 7"/>
              <p:cNvSpPr/>
              <p:nvPr/>
            </p:nvSpPr>
            <p:spPr>
              <a:xfrm>
                <a:off x="914400" y="2070100"/>
                <a:ext cx="7772400" cy="954107"/>
              </a:xfrm>
              <a:prstGeom prst="rect">
                <a:avLst/>
              </a:prstGeom>
            </p:spPr>
            <p:txBody>
              <a:bodyPr wrap="square">
                <a:spAutoFit/>
              </a:bodyPr>
              <a:lstStyle/>
              <a:p>
                <a:r>
                  <a:rPr lang="sv-SE" sz="2600" dirty="0">
                    <a:latin typeface="Arial" pitchFamily="34" charset="0"/>
                    <a:cs typeface="Arial" pitchFamily="34" charset="0"/>
                  </a:rPr>
                  <a:t>Same reactions, </a:t>
                </a:r>
                <a:r>
                  <a:rPr lang="en-US" sz="2800" dirty="0">
                    <a:solidFill>
                      <a:srgbClr val="E818CA"/>
                    </a:solidFill>
                    <a:latin typeface="Arial" pitchFamily="34" charset="0"/>
                    <a:cs typeface="Arial" pitchFamily="34" charset="0"/>
                  </a:rPr>
                  <a:t>rate laws</a:t>
                </a:r>
                <a:r>
                  <a:rPr lang="sv-SE" sz="2600" dirty="0">
                    <a:latin typeface="Arial" pitchFamily="34" charset="0"/>
                    <a:cs typeface="Arial" pitchFamily="34" charset="0"/>
                  </a:rPr>
                  <a:t>, and </a:t>
                </a:r>
                <a:r>
                  <a:rPr lang="en-US" sz="2400" dirty="0">
                    <a:solidFill>
                      <a:srgbClr val="E818CA"/>
                    </a:solidFill>
                    <a:latin typeface="Arial" pitchFamily="34" charset="0"/>
                    <a:cs typeface="Arial" pitchFamily="34" charset="0"/>
                  </a:rPr>
                  <a:t>rate</a:t>
                </a:r>
                <a:r>
                  <a:rPr lang="sv-SE" sz="2600" dirty="0">
                    <a:latin typeface="Arial" pitchFamily="34" charset="0"/>
                    <a:cs typeface="Arial" pitchFamily="34" charset="0"/>
                  </a:rPr>
                  <a:t> constants as Example A:</a:t>
                </a:r>
              </a:p>
            </p:txBody>
          </p:sp>
          <p:grpSp>
            <p:nvGrpSpPr>
              <p:cNvPr id="6" name="Grupp 18"/>
              <p:cNvGrpSpPr/>
              <p:nvPr/>
            </p:nvGrpSpPr>
            <p:grpSpPr>
              <a:xfrm>
                <a:off x="914400" y="3202349"/>
                <a:ext cx="8026400" cy="1437457"/>
                <a:chOff x="381000" y="2638787"/>
                <a:chExt cx="8305800" cy="1437457"/>
              </a:xfrm>
            </p:grpSpPr>
            <p:grpSp>
              <p:nvGrpSpPr>
                <p:cNvPr id="7" name="Grupp 12"/>
                <p:cNvGrpSpPr/>
                <p:nvPr/>
              </p:nvGrpSpPr>
              <p:grpSpPr>
                <a:xfrm>
                  <a:off x="698053" y="2638787"/>
                  <a:ext cx="5905726" cy="549275"/>
                  <a:chOff x="698053" y="2435587"/>
                  <a:chExt cx="5905726" cy="549275"/>
                </a:xfrm>
              </p:grpSpPr>
              <p:graphicFrame>
                <p:nvGraphicFramePr>
                  <p:cNvPr id="20" name="Object 2"/>
                  <p:cNvGraphicFramePr>
                    <a:graphicFrameLocks noChangeAspect="1"/>
                  </p:cNvGraphicFramePr>
                  <p:nvPr>
                    <p:extLst/>
                  </p:nvPr>
                </p:nvGraphicFramePr>
                <p:xfrm>
                  <a:off x="698053" y="2437002"/>
                  <a:ext cx="2743411" cy="547687"/>
                </p:xfrm>
                <a:graphic>
                  <a:graphicData uri="http://schemas.openxmlformats.org/presentationml/2006/ole">
                    <mc:AlternateContent xmlns:mc="http://schemas.openxmlformats.org/markup-compatibility/2006">
                      <mc:Choice xmlns:v="urn:schemas-microsoft-com:vml" Requires="v">
                        <p:oleObj spid="_x0000_s26630" name="Equation" r:id="rId3" imgW="1054080" imgH="203040" progId="Equation.3">
                          <p:embed/>
                        </p:oleObj>
                      </mc:Choice>
                      <mc:Fallback>
                        <p:oleObj name="Equation" r:id="rId3" imgW="1054080" imgH="2030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053" y="2437002"/>
                                <a:ext cx="2743411" cy="547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1" name="Object 3"/>
                  <p:cNvGraphicFramePr>
                    <a:graphicFrameLocks noChangeAspect="1"/>
                  </p:cNvGraphicFramePr>
                  <p:nvPr>
                    <p:extLst/>
                  </p:nvPr>
                </p:nvGraphicFramePr>
                <p:xfrm>
                  <a:off x="4374553" y="2435587"/>
                  <a:ext cx="2229226" cy="549275"/>
                </p:xfrm>
                <a:graphic>
                  <a:graphicData uri="http://schemas.openxmlformats.org/presentationml/2006/ole">
                    <mc:AlternateContent xmlns:mc="http://schemas.openxmlformats.org/markup-compatibility/2006">
                      <mc:Choice xmlns:v="urn:schemas-microsoft-com:vml" Requires="v">
                        <p:oleObj spid="_x0000_s26631" name="Equation" r:id="rId5" imgW="965200" imgH="228600" progId="Equation.3">
                          <p:embed/>
                        </p:oleObj>
                      </mc:Choice>
                      <mc:Fallback>
                        <p:oleObj name="Equation" r:id="rId5" imgW="96520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74553" y="2435587"/>
                                <a:ext cx="2229226" cy="54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pSp>
            <p:sp>
              <p:nvSpPr>
                <p:cNvPr id="19" name="Rektangel 8"/>
                <p:cNvSpPr/>
                <p:nvPr/>
              </p:nvSpPr>
              <p:spPr>
                <a:xfrm>
                  <a:off x="381000" y="3276025"/>
                  <a:ext cx="8305800" cy="800219"/>
                </a:xfrm>
                <a:prstGeom prst="rect">
                  <a:avLst/>
                </a:prstGeom>
              </p:spPr>
              <p:txBody>
                <a:bodyPr wrap="square">
                  <a:spAutoFit/>
                </a:bodyPr>
                <a:lstStyle/>
                <a:p>
                  <a:r>
                    <a:rPr lang="sv-SE" sz="2000" dirty="0">
                      <a:latin typeface="Arial" pitchFamily="34" charset="0"/>
                      <a:cs typeface="Arial" pitchFamily="34" charset="0"/>
                    </a:rPr>
                    <a:t>NOTE: The specific reaction </a:t>
                  </a:r>
                  <a:r>
                    <a:rPr lang="en-US" sz="2000" dirty="0">
                      <a:solidFill>
                        <a:srgbClr val="E818CA"/>
                      </a:solidFill>
                      <a:latin typeface="Arial" pitchFamily="34" charset="0"/>
                      <a:cs typeface="Arial" pitchFamily="34" charset="0"/>
                    </a:rPr>
                    <a:t>rate</a:t>
                  </a:r>
                  <a:r>
                    <a:rPr lang="sv-SE" sz="2000" dirty="0">
                      <a:latin typeface="Arial" pitchFamily="34" charset="0"/>
                      <a:cs typeface="Arial" pitchFamily="34" charset="0"/>
                    </a:rPr>
                    <a:t> k</a:t>
                  </a:r>
                  <a:r>
                    <a:rPr lang="sv-SE" sz="2000" baseline="-25000" dirty="0">
                      <a:latin typeface="Arial" pitchFamily="34" charset="0"/>
                      <a:cs typeface="Arial" pitchFamily="34" charset="0"/>
                    </a:rPr>
                    <a:t>1A</a:t>
                  </a:r>
                  <a:r>
                    <a:rPr lang="sv-SE" sz="2000" dirty="0">
                      <a:latin typeface="Arial" pitchFamily="34" charset="0"/>
                      <a:cs typeface="Arial" pitchFamily="34" charset="0"/>
                    </a:rPr>
                    <a:t> is defined with respect to species A</a:t>
                  </a:r>
                  <a:r>
                    <a:rPr lang="sv-SE" sz="2600" dirty="0">
                      <a:latin typeface="Arial" pitchFamily="34" charset="0"/>
                      <a:cs typeface="Arial" pitchFamily="34" charset="0"/>
                    </a:rPr>
                    <a:t>.</a:t>
                  </a:r>
                </a:p>
              </p:txBody>
            </p:sp>
          </p:grpSp>
        </p:grpSp>
        <p:grpSp>
          <p:nvGrpSpPr>
            <p:cNvPr id="8" name="Grupp 17"/>
            <p:cNvGrpSpPr/>
            <p:nvPr/>
          </p:nvGrpSpPr>
          <p:grpSpPr>
            <a:xfrm>
              <a:off x="914400" y="4177092"/>
              <a:ext cx="8026400" cy="1372974"/>
              <a:chOff x="381000" y="4288582"/>
              <a:chExt cx="8305800" cy="1372974"/>
            </a:xfrm>
          </p:grpSpPr>
          <p:sp>
            <p:nvSpPr>
              <p:cNvPr id="12" name="Rektangel 9"/>
              <p:cNvSpPr/>
              <p:nvPr/>
            </p:nvSpPr>
            <p:spPr>
              <a:xfrm>
                <a:off x="381000" y="4953670"/>
                <a:ext cx="8305800" cy="707886"/>
              </a:xfrm>
              <a:prstGeom prst="rect">
                <a:avLst/>
              </a:prstGeom>
            </p:spPr>
            <p:txBody>
              <a:bodyPr wrap="square">
                <a:spAutoFit/>
              </a:bodyPr>
              <a:lstStyle/>
              <a:p>
                <a:r>
                  <a:rPr lang="sv-SE" sz="2000" dirty="0">
                    <a:latin typeface="Arial" pitchFamily="34" charset="0"/>
                    <a:cs typeface="Arial" pitchFamily="34" charset="0"/>
                  </a:rPr>
                  <a:t>NOTE: The specific reaction </a:t>
                </a:r>
                <a:r>
                  <a:rPr lang="en-US" sz="2000" dirty="0">
                    <a:solidFill>
                      <a:srgbClr val="E818CA"/>
                    </a:solidFill>
                    <a:latin typeface="Arial" pitchFamily="34" charset="0"/>
                    <a:cs typeface="Arial" pitchFamily="34" charset="0"/>
                  </a:rPr>
                  <a:t>rate</a:t>
                </a:r>
                <a:r>
                  <a:rPr lang="sv-SE" sz="2000" dirty="0">
                    <a:latin typeface="Arial" pitchFamily="34" charset="0"/>
                    <a:cs typeface="Arial" pitchFamily="34" charset="0"/>
                  </a:rPr>
                  <a:t> k</a:t>
                </a:r>
                <a:r>
                  <a:rPr lang="sv-SE" sz="2000" baseline="-25000" dirty="0">
                    <a:latin typeface="Arial" pitchFamily="34" charset="0"/>
                    <a:cs typeface="Arial" pitchFamily="34" charset="0"/>
                  </a:rPr>
                  <a:t>2C</a:t>
                </a:r>
                <a:r>
                  <a:rPr lang="sv-SE" sz="2000" dirty="0">
                    <a:latin typeface="Arial" pitchFamily="34" charset="0"/>
                    <a:cs typeface="Arial" pitchFamily="34" charset="0"/>
                  </a:rPr>
                  <a:t> is defined with respect to species C.</a:t>
                </a:r>
              </a:p>
            </p:txBody>
          </p:sp>
          <p:grpSp>
            <p:nvGrpSpPr>
              <p:cNvPr id="9" name="Grupp 13"/>
              <p:cNvGrpSpPr/>
              <p:nvPr/>
            </p:nvGrpSpPr>
            <p:grpSpPr>
              <a:xfrm>
                <a:off x="698053" y="4288582"/>
                <a:ext cx="5894227" cy="548052"/>
                <a:chOff x="698053" y="3412282"/>
                <a:chExt cx="5894227" cy="548052"/>
              </a:xfrm>
            </p:grpSpPr>
            <p:graphicFrame>
              <p:nvGraphicFramePr>
                <p:cNvPr id="14" name="Object 4"/>
                <p:cNvGraphicFramePr>
                  <a:graphicFrameLocks noChangeAspect="1"/>
                </p:cNvGraphicFramePr>
                <p:nvPr>
                  <p:extLst/>
                </p:nvPr>
              </p:nvGraphicFramePr>
              <p:xfrm>
                <a:off x="698053" y="3412647"/>
                <a:ext cx="3024323" cy="547687"/>
              </p:xfrm>
              <a:graphic>
                <a:graphicData uri="http://schemas.openxmlformats.org/presentationml/2006/ole">
                  <mc:AlternateContent xmlns:mc="http://schemas.openxmlformats.org/markup-compatibility/2006">
                    <mc:Choice xmlns:v="urn:schemas-microsoft-com:vml" Requires="v">
                      <p:oleObj spid="_x0000_s26632" name="Equation" r:id="rId7" imgW="1168200" imgH="203040" progId="Equation.3">
                        <p:embed/>
                      </p:oleObj>
                    </mc:Choice>
                    <mc:Fallback>
                      <p:oleObj name="Equation" r:id="rId7" imgW="1168200" imgH="2030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8053" y="3412647"/>
                              <a:ext cx="3024323" cy="547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5" name="Object 5"/>
                <p:cNvGraphicFramePr>
                  <a:graphicFrameLocks noChangeAspect="1"/>
                </p:cNvGraphicFramePr>
                <p:nvPr>
                  <p:extLst/>
                </p:nvPr>
              </p:nvGraphicFramePr>
              <p:xfrm>
                <a:off x="4366338" y="3412282"/>
                <a:ext cx="2225942" cy="547688"/>
              </p:xfrm>
              <a:graphic>
                <a:graphicData uri="http://schemas.openxmlformats.org/presentationml/2006/ole">
                  <mc:AlternateContent xmlns:mc="http://schemas.openxmlformats.org/markup-compatibility/2006">
                    <mc:Choice xmlns:v="urn:schemas-microsoft-com:vml" Requires="v">
                      <p:oleObj spid="_x0000_s26633" name="Equation" r:id="rId9" imgW="1016000" imgH="241300" progId="Equation.3">
                        <p:embed/>
                      </p:oleObj>
                    </mc:Choice>
                    <mc:Fallback>
                      <p:oleObj name="Equation" r:id="rId9" imgW="1016000" imgH="2413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66338" y="3412282"/>
                              <a:ext cx="2225942" cy="547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pSp>
        </p:grpSp>
      </p:grpSp>
    </p:spTree>
    <p:extLst>
      <p:ext uri="{BB962C8B-B14F-4D97-AF65-F5344CB8AC3E}">
        <p14:creationId xmlns:p14="http://schemas.microsoft.com/office/powerpoint/2010/main" val="379462062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ktangel 13"/>
          <p:cNvSpPr/>
          <p:nvPr/>
        </p:nvSpPr>
        <p:spPr>
          <a:xfrm>
            <a:off x="2465388" y="1524001"/>
            <a:ext cx="7772400" cy="3770263"/>
          </a:xfrm>
          <a:prstGeom prst="rect">
            <a:avLst/>
          </a:prstGeom>
        </p:spPr>
        <p:txBody>
          <a:bodyPr wrap="square">
            <a:spAutoFit/>
          </a:bodyPr>
          <a:lstStyle/>
          <a:p>
            <a:pPr algn="just">
              <a:spcAft>
                <a:spcPts val="1800"/>
              </a:spcAft>
            </a:pPr>
            <a:r>
              <a:rPr lang="sv-SE" sz="2800" dirty="0">
                <a:latin typeface="Arial" pitchFamily="34" charset="0"/>
                <a:cs typeface="Arial" pitchFamily="34" charset="0"/>
              </a:rPr>
              <a:t>The complex </a:t>
            </a:r>
            <a:r>
              <a:rPr lang="en-US" sz="2800" dirty="0">
                <a:solidFill>
                  <a:srgbClr val="0070C0"/>
                </a:solidFill>
                <a:latin typeface="Arial" pitchFamily="34" charset="0"/>
                <a:cs typeface="Arial" pitchFamily="34" charset="0"/>
              </a:rPr>
              <a:t>liquid phase </a:t>
            </a:r>
            <a:r>
              <a:rPr lang="sv-SE" sz="2800" dirty="0">
                <a:latin typeface="Arial" pitchFamily="34" charset="0"/>
                <a:cs typeface="Arial" pitchFamily="34" charset="0"/>
              </a:rPr>
              <a:t>reactions take place in a </a:t>
            </a:r>
            <a:r>
              <a:rPr lang="en-US" sz="2800" b="1" dirty="0" err="1">
                <a:solidFill>
                  <a:srgbClr val="00FF99"/>
                </a:solidFill>
                <a:latin typeface="Arial" pitchFamily="34" charset="0"/>
                <a:cs typeface="Arial" pitchFamily="34" charset="0"/>
              </a:rPr>
              <a:t>semibatch</a:t>
            </a:r>
            <a:r>
              <a:rPr lang="en-US" sz="2800" b="1" dirty="0">
                <a:solidFill>
                  <a:srgbClr val="00FF99"/>
                </a:solidFill>
                <a:latin typeface="Arial" pitchFamily="34" charset="0"/>
                <a:cs typeface="Arial" pitchFamily="34" charset="0"/>
              </a:rPr>
              <a:t> reactor </a:t>
            </a:r>
            <a:r>
              <a:rPr lang="sv-SE" sz="2800" dirty="0">
                <a:latin typeface="Arial" pitchFamily="34" charset="0"/>
                <a:cs typeface="Arial" pitchFamily="34" charset="0"/>
              </a:rPr>
              <a:t>where A is fed to B with F</a:t>
            </a:r>
            <a:r>
              <a:rPr lang="sv-SE" sz="2800" baseline="-25000" dirty="0">
                <a:latin typeface="Arial" pitchFamily="34" charset="0"/>
                <a:cs typeface="Arial" pitchFamily="34" charset="0"/>
              </a:rPr>
              <a:t>A0</a:t>
            </a:r>
            <a:r>
              <a:rPr lang="sv-SE" sz="2800" dirty="0">
                <a:latin typeface="Arial" pitchFamily="34" charset="0"/>
                <a:cs typeface="Arial" pitchFamily="34" charset="0"/>
              </a:rPr>
              <a:t>= 3 mol/min. The volumetric flow rate is 10 dm</a:t>
            </a:r>
            <a:r>
              <a:rPr lang="sv-SE" sz="2800" baseline="30000" dirty="0">
                <a:latin typeface="Arial" pitchFamily="34" charset="0"/>
                <a:cs typeface="Arial" pitchFamily="34" charset="0"/>
              </a:rPr>
              <a:t>3</a:t>
            </a:r>
            <a:r>
              <a:rPr lang="sv-SE" sz="2800" dirty="0">
                <a:latin typeface="Arial" pitchFamily="34" charset="0"/>
                <a:cs typeface="Arial" pitchFamily="34" charset="0"/>
              </a:rPr>
              <a:t>/min and the initial reactor volume is 1,000 dm</a:t>
            </a:r>
            <a:r>
              <a:rPr lang="sv-SE" sz="2800" baseline="30000" dirty="0">
                <a:latin typeface="Arial" pitchFamily="34" charset="0"/>
                <a:cs typeface="Arial" pitchFamily="34" charset="0"/>
              </a:rPr>
              <a:t>3</a:t>
            </a:r>
            <a:r>
              <a:rPr lang="sv-SE" sz="2800" dirty="0">
                <a:latin typeface="Arial" pitchFamily="34" charset="0"/>
                <a:cs typeface="Arial" pitchFamily="34" charset="0"/>
              </a:rPr>
              <a:t>.</a:t>
            </a:r>
          </a:p>
          <a:p>
            <a:pPr algn="just">
              <a:spcAft>
                <a:spcPts val="1800"/>
              </a:spcAft>
            </a:pPr>
            <a:r>
              <a:rPr lang="sv-SE" sz="2800" dirty="0">
                <a:latin typeface="Arial" pitchFamily="34" charset="0"/>
                <a:cs typeface="Arial" pitchFamily="34" charset="0"/>
              </a:rPr>
              <a:t>The maximum volume is 2,000 dm</a:t>
            </a:r>
            <a:r>
              <a:rPr lang="sv-SE" sz="2800" baseline="30000" dirty="0">
                <a:latin typeface="Arial" pitchFamily="34" charset="0"/>
                <a:cs typeface="Arial" pitchFamily="34" charset="0"/>
              </a:rPr>
              <a:t>3</a:t>
            </a:r>
            <a:r>
              <a:rPr lang="sv-SE" sz="2800" dirty="0">
                <a:latin typeface="Arial" pitchFamily="34" charset="0"/>
                <a:cs typeface="Arial" pitchFamily="34" charset="0"/>
              </a:rPr>
              <a:t> and C</a:t>
            </a:r>
            <a:r>
              <a:rPr lang="sv-SE" sz="2800" baseline="-25000" dirty="0">
                <a:latin typeface="Arial" pitchFamily="34" charset="0"/>
                <a:cs typeface="Arial" pitchFamily="34" charset="0"/>
              </a:rPr>
              <a:t>A0</a:t>
            </a:r>
            <a:r>
              <a:rPr lang="sv-SE" sz="2800" dirty="0">
                <a:latin typeface="Arial" pitchFamily="34" charset="0"/>
                <a:cs typeface="Arial" pitchFamily="34" charset="0"/>
              </a:rPr>
              <a:t>=0.3 mol/dm</a:t>
            </a:r>
            <a:r>
              <a:rPr lang="sv-SE" sz="2800" baseline="30000" dirty="0">
                <a:latin typeface="Arial" pitchFamily="34" charset="0"/>
                <a:cs typeface="Arial" pitchFamily="34" charset="0"/>
              </a:rPr>
              <a:t>3</a:t>
            </a:r>
            <a:r>
              <a:rPr lang="sv-SE" sz="2800" dirty="0">
                <a:latin typeface="Arial" pitchFamily="34" charset="0"/>
                <a:cs typeface="Arial" pitchFamily="34" charset="0"/>
              </a:rPr>
              <a:t> and C</a:t>
            </a:r>
            <a:r>
              <a:rPr lang="sv-SE" sz="2800" baseline="-25000" dirty="0">
                <a:latin typeface="Arial" pitchFamily="34" charset="0"/>
                <a:cs typeface="Arial" pitchFamily="34" charset="0"/>
              </a:rPr>
              <a:t>B0</a:t>
            </a:r>
            <a:r>
              <a:rPr lang="sv-SE" sz="2800" dirty="0">
                <a:latin typeface="Arial" pitchFamily="34" charset="0"/>
                <a:cs typeface="Arial" pitchFamily="34" charset="0"/>
              </a:rPr>
              <a:t>=0.2 mol/dm</a:t>
            </a:r>
            <a:r>
              <a:rPr lang="sv-SE" sz="2800" baseline="30000" dirty="0">
                <a:latin typeface="Arial" pitchFamily="34" charset="0"/>
                <a:cs typeface="Arial" pitchFamily="34" charset="0"/>
              </a:rPr>
              <a:t>3</a:t>
            </a:r>
            <a:r>
              <a:rPr lang="sv-SE" sz="2800" dirty="0">
                <a:latin typeface="Arial" pitchFamily="34" charset="0"/>
                <a:cs typeface="Arial" pitchFamily="34" charset="0"/>
              </a:rPr>
              <a:t>. </a:t>
            </a:r>
            <a:r>
              <a:rPr lang="sv-SE" sz="2800" dirty="0" err="1">
                <a:latin typeface="Arial" pitchFamily="34" charset="0"/>
                <a:cs typeface="Arial" pitchFamily="34" charset="0"/>
              </a:rPr>
              <a:t>Plot</a:t>
            </a:r>
            <a:r>
              <a:rPr lang="sv-SE" sz="2800" dirty="0">
                <a:latin typeface="Arial" pitchFamily="34" charset="0"/>
                <a:cs typeface="Arial" pitchFamily="34" charset="0"/>
              </a:rPr>
              <a:t> C</a:t>
            </a:r>
            <a:r>
              <a:rPr lang="sv-SE" sz="2800" baseline="-25000" dirty="0">
                <a:latin typeface="Arial" pitchFamily="34" charset="0"/>
                <a:cs typeface="Arial" pitchFamily="34" charset="0"/>
              </a:rPr>
              <a:t>A</a:t>
            </a:r>
            <a:r>
              <a:rPr lang="sv-SE" sz="2800" dirty="0">
                <a:latin typeface="Arial" pitchFamily="34" charset="0"/>
                <a:cs typeface="Arial" pitchFamily="34" charset="0"/>
              </a:rPr>
              <a:t>, C</a:t>
            </a:r>
            <a:r>
              <a:rPr lang="sv-SE" sz="2800" baseline="-25000" dirty="0">
                <a:latin typeface="Arial" pitchFamily="34" charset="0"/>
                <a:cs typeface="Arial" pitchFamily="34" charset="0"/>
              </a:rPr>
              <a:t>B</a:t>
            </a:r>
            <a:r>
              <a:rPr lang="sv-SE" sz="2800" dirty="0">
                <a:latin typeface="Arial" pitchFamily="34" charset="0"/>
                <a:cs typeface="Arial" pitchFamily="34" charset="0"/>
              </a:rPr>
              <a:t>, C</a:t>
            </a:r>
            <a:r>
              <a:rPr lang="sv-SE" sz="2800" baseline="-25000" dirty="0">
                <a:latin typeface="Arial" pitchFamily="34" charset="0"/>
                <a:cs typeface="Arial" pitchFamily="34" charset="0"/>
              </a:rPr>
              <a:t>C</a:t>
            </a:r>
            <a:r>
              <a:rPr lang="sv-SE" sz="2800" dirty="0">
                <a:latin typeface="Arial" pitchFamily="34" charset="0"/>
                <a:cs typeface="Arial" pitchFamily="34" charset="0"/>
              </a:rPr>
              <a:t>, C</a:t>
            </a:r>
            <a:r>
              <a:rPr lang="sv-SE" sz="2800" baseline="-25000" dirty="0">
                <a:latin typeface="Arial" pitchFamily="34" charset="0"/>
                <a:cs typeface="Arial" pitchFamily="34" charset="0"/>
              </a:rPr>
              <a:t>D</a:t>
            </a:r>
            <a:r>
              <a:rPr lang="sv-SE" sz="2800" dirty="0">
                <a:latin typeface="Arial" pitchFamily="34" charset="0"/>
                <a:cs typeface="Arial" pitchFamily="34" charset="0"/>
              </a:rPr>
              <a:t> and S</a:t>
            </a:r>
            <a:r>
              <a:rPr lang="sv-SE" sz="2800" baseline="-25000" dirty="0">
                <a:latin typeface="Arial" pitchFamily="34" charset="0"/>
                <a:cs typeface="Arial" pitchFamily="34" charset="0"/>
              </a:rPr>
              <a:t>S/D</a:t>
            </a:r>
            <a:r>
              <a:rPr lang="sv-SE" sz="2800" dirty="0">
                <a:latin typeface="Arial" pitchFamily="34" charset="0"/>
                <a:cs typeface="Arial" pitchFamily="34" charset="0"/>
              </a:rPr>
              <a:t> as a </a:t>
            </a:r>
            <a:r>
              <a:rPr lang="sv-SE" sz="2800" dirty="0" err="1">
                <a:latin typeface="Arial" pitchFamily="34" charset="0"/>
                <a:cs typeface="Arial" pitchFamily="34" charset="0"/>
              </a:rPr>
              <a:t>function</a:t>
            </a:r>
            <a:r>
              <a:rPr lang="sv-SE" sz="2800" dirty="0">
                <a:latin typeface="Arial" pitchFamily="34" charset="0"/>
                <a:cs typeface="Arial" pitchFamily="34" charset="0"/>
              </a:rPr>
              <a:t> of time.</a:t>
            </a:r>
          </a:p>
        </p:txBody>
      </p:sp>
      <p:sp>
        <p:nvSpPr>
          <p:cNvPr id="4" name="Slide Number Placeholder 3"/>
          <p:cNvSpPr>
            <a:spLocks noGrp="1"/>
          </p:cNvSpPr>
          <p:nvPr>
            <p:ph type="sldNum" sz="quarter" idx="12"/>
          </p:nvPr>
        </p:nvSpPr>
        <p:spPr/>
        <p:txBody>
          <a:bodyPr/>
          <a:lstStyle/>
          <a:p>
            <a:fld id="{7E8078BA-47AF-BA4B-9ED3-ACB5F50E2099}" type="slidenum">
              <a:rPr lang="sv-SE" smtClean="0"/>
              <a:pPr/>
              <a:t>51</a:t>
            </a:fld>
            <a:endParaRPr lang="sv-SE"/>
          </a:p>
        </p:txBody>
      </p:sp>
      <p:sp>
        <p:nvSpPr>
          <p:cNvPr id="6" name="Title 1"/>
          <p:cNvSpPr>
            <a:spLocks noGrp="1"/>
          </p:cNvSpPr>
          <p:nvPr>
            <p:ph type="title"/>
          </p:nvPr>
        </p:nvSpPr>
        <p:spPr/>
        <p:txBody>
          <a:bodyPr>
            <a:normAutofit/>
          </a:bodyPr>
          <a:lstStyle/>
          <a:p>
            <a:r>
              <a:rPr lang="en-US" dirty="0" smtClean="0"/>
              <a:t>Example E: </a:t>
            </a:r>
            <a:r>
              <a:rPr lang="en-US" dirty="0" smtClean="0">
                <a:solidFill>
                  <a:srgbClr val="0070C0"/>
                </a:solidFill>
                <a:cs typeface="Arial" pitchFamily="34" charset="0"/>
              </a:rPr>
              <a:t>Liquid Phase </a:t>
            </a:r>
            <a:r>
              <a:rPr lang="en-US" b="1" dirty="0" err="1">
                <a:solidFill>
                  <a:srgbClr val="00FF99"/>
                </a:solidFill>
                <a:cs typeface="Arial" pitchFamily="34" charset="0"/>
              </a:rPr>
              <a:t>Semibatch</a:t>
            </a:r>
            <a:r>
              <a:rPr lang="en-US" dirty="0" smtClean="0">
                <a:solidFill>
                  <a:srgbClr val="0070C0"/>
                </a:solidFill>
                <a:cs typeface="Arial" pitchFamily="34" charset="0"/>
              </a:rPr>
              <a:t> </a:t>
            </a:r>
            <a:endParaRPr lang="en-US" dirty="0">
              <a:ln w="12700">
                <a:noFill/>
                <a:prstDash val="solid"/>
              </a:ln>
            </a:endParaRPr>
          </a:p>
        </p:txBody>
      </p:sp>
    </p:spTree>
    <p:extLst>
      <p:ext uri="{BB962C8B-B14F-4D97-AF65-F5344CB8AC3E}">
        <p14:creationId xmlns:p14="http://schemas.microsoft.com/office/powerpoint/2010/main" val="27297303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ktangel 9"/>
          <p:cNvSpPr/>
          <p:nvPr/>
        </p:nvSpPr>
        <p:spPr>
          <a:xfrm>
            <a:off x="2409073" y="2340015"/>
            <a:ext cx="3223959" cy="523220"/>
          </a:xfrm>
          <a:prstGeom prst="rect">
            <a:avLst/>
          </a:prstGeom>
        </p:spPr>
        <p:txBody>
          <a:bodyPr wrap="none">
            <a:spAutoFit/>
          </a:bodyPr>
          <a:lstStyle/>
          <a:p>
            <a:r>
              <a:rPr lang="en-US" sz="2800" b="1" dirty="0">
                <a:solidFill>
                  <a:srgbClr val="FFC000"/>
                </a:solidFill>
                <a:latin typeface="Arial" pitchFamily="34" charset="0"/>
                <a:cs typeface="Arial" pitchFamily="34" charset="0"/>
              </a:rPr>
              <a:t>1) Mole Balances:</a:t>
            </a:r>
            <a:endParaRPr lang="en-US" sz="2800" b="1" dirty="0">
              <a:ln w="12700">
                <a:solidFill>
                  <a:srgbClr val="000000">
                    <a:satMod val="155000"/>
                  </a:srgbClr>
                </a:solidFill>
                <a:prstDash val="solid"/>
              </a:ln>
              <a:solidFill>
                <a:srgbClr val="FFFF00"/>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7" name="Rektangel 6"/>
          <p:cNvSpPr/>
          <p:nvPr/>
        </p:nvSpPr>
        <p:spPr>
          <a:xfrm>
            <a:off x="1500264" y="1559659"/>
            <a:ext cx="6523965" cy="523220"/>
          </a:xfrm>
          <a:prstGeom prst="rect">
            <a:avLst/>
          </a:prstGeom>
        </p:spPr>
        <p:txBody>
          <a:bodyPr wrap="none">
            <a:spAutoFit/>
          </a:bodyPr>
          <a:lstStyle/>
          <a:p>
            <a:r>
              <a:rPr lang="en-US" sz="2800" dirty="0">
                <a:latin typeface="Arial" pitchFamily="34" charset="0"/>
                <a:cs typeface="Arial" pitchFamily="34" charset="0"/>
              </a:rPr>
              <a:t>(1) A + 2B </a:t>
            </a:r>
            <a:r>
              <a:rPr lang="en-US" sz="2800" dirty="0">
                <a:latin typeface="Arial" pitchFamily="34" charset="0"/>
                <a:ea typeface="Arial" charset="0"/>
                <a:cs typeface="Arial" pitchFamily="34" charset="0"/>
              </a:rPr>
              <a:t>→C		(2) 2A + 3C → D</a:t>
            </a:r>
            <a:endParaRPr lang="sv-SE" sz="2600" dirty="0">
              <a:latin typeface="Arial" pitchFamily="34" charset="0"/>
              <a:cs typeface="Arial" pitchFamily="34" charset="0"/>
            </a:endParaRPr>
          </a:p>
        </p:txBody>
      </p:sp>
      <p:graphicFrame>
        <p:nvGraphicFramePr>
          <p:cNvPr id="287747" name="Object 3"/>
          <p:cNvGraphicFramePr>
            <a:graphicFrameLocks noChangeAspect="1"/>
          </p:cNvGraphicFramePr>
          <p:nvPr>
            <p:extLst/>
          </p:nvPr>
        </p:nvGraphicFramePr>
        <p:xfrm>
          <a:off x="2871789" y="2992438"/>
          <a:ext cx="2200275" cy="893762"/>
        </p:xfrm>
        <a:graphic>
          <a:graphicData uri="http://schemas.openxmlformats.org/presentationml/2006/ole">
            <mc:AlternateContent xmlns:mc="http://schemas.openxmlformats.org/markup-compatibility/2006">
              <mc:Choice xmlns:v="urn:schemas-microsoft-com:vml" Requires="v">
                <p:oleObj spid="_x0000_s27658" name="Equation" r:id="rId4" imgW="1040948" imgH="393529" progId="Equation.3">
                  <p:embed/>
                </p:oleObj>
              </mc:Choice>
              <mc:Fallback>
                <p:oleObj name="Equation" r:id="rId4" imgW="1040948" imgH="393529"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1789" y="2992438"/>
                        <a:ext cx="2200275" cy="893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87748" name="Object 4"/>
          <p:cNvGraphicFramePr>
            <a:graphicFrameLocks noChangeAspect="1"/>
          </p:cNvGraphicFramePr>
          <p:nvPr>
            <p:extLst/>
          </p:nvPr>
        </p:nvGraphicFramePr>
        <p:xfrm>
          <a:off x="2868614" y="3898900"/>
          <a:ext cx="1512887" cy="901700"/>
        </p:xfrm>
        <a:graphic>
          <a:graphicData uri="http://schemas.openxmlformats.org/presentationml/2006/ole">
            <mc:AlternateContent xmlns:mc="http://schemas.openxmlformats.org/markup-compatibility/2006">
              <mc:Choice xmlns:v="urn:schemas-microsoft-com:vml" Requires="v">
                <p:oleObj spid="_x0000_s27659" name="Equation" r:id="rId6" imgW="710891" imgH="393529" progId="Equation.3">
                  <p:embed/>
                </p:oleObj>
              </mc:Choice>
              <mc:Fallback>
                <p:oleObj name="Equation" r:id="rId6" imgW="710891" imgH="393529"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8614" y="3898900"/>
                        <a:ext cx="1512887" cy="901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87749" name="Object 5"/>
          <p:cNvGraphicFramePr>
            <a:graphicFrameLocks noChangeAspect="1"/>
          </p:cNvGraphicFramePr>
          <p:nvPr>
            <p:extLst/>
          </p:nvPr>
        </p:nvGraphicFramePr>
        <p:xfrm>
          <a:off x="2868614" y="4813300"/>
          <a:ext cx="1512887" cy="901700"/>
        </p:xfrm>
        <a:graphic>
          <a:graphicData uri="http://schemas.openxmlformats.org/presentationml/2006/ole">
            <mc:AlternateContent xmlns:mc="http://schemas.openxmlformats.org/markup-compatibility/2006">
              <mc:Choice xmlns:v="urn:schemas-microsoft-com:vml" Requires="v">
                <p:oleObj spid="_x0000_s27660" name="Equation" r:id="rId8" imgW="710891" imgH="393529" progId="Equation.3">
                  <p:embed/>
                </p:oleObj>
              </mc:Choice>
              <mc:Fallback>
                <p:oleObj name="Equation" r:id="rId8" imgW="710891" imgH="393529"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68614" y="4813300"/>
                        <a:ext cx="1512887" cy="901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87750" name="Object 6"/>
          <p:cNvGraphicFramePr>
            <a:graphicFrameLocks noChangeAspect="1"/>
          </p:cNvGraphicFramePr>
          <p:nvPr>
            <p:extLst/>
          </p:nvPr>
        </p:nvGraphicFramePr>
        <p:xfrm>
          <a:off x="2870200" y="5781676"/>
          <a:ext cx="1549400" cy="906463"/>
        </p:xfrm>
        <a:graphic>
          <a:graphicData uri="http://schemas.openxmlformats.org/presentationml/2006/ole">
            <mc:AlternateContent xmlns:mc="http://schemas.openxmlformats.org/markup-compatibility/2006">
              <mc:Choice xmlns:v="urn:schemas-microsoft-com:vml" Requires="v">
                <p:oleObj spid="_x0000_s27661" name="Equation" r:id="rId10" imgW="723586" imgH="393529" progId="Equation.3">
                  <p:embed/>
                </p:oleObj>
              </mc:Choice>
              <mc:Fallback>
                <p:oleObj name="Equation" r:id="rId10" imgW="723586" imgH="393529"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70200" y="5781676"/>
                        <a:ext cx="1549400" cy="906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87751" name="Object 7"/>
          <p:cNvGraphicFramePr>
            <a:graphicFrameLocks noChangeAspect="1"/>
          </p:cNvGraphicFramePr>
          <p:nvPr>
            <p:extLst/>
          </p:nvPr>
        </p:nvGraphicFramePr>
        <p:xfrm>
          <a:off x="6913564" y="3246438"/>
          <a:ext cx="1114425" cy="527050"/>
        </p:xfrm>
        <a:graphic>
          <a:graphicData uri="http://schemas.openxmlformats.org/presentationml/2006/ole">
            <mc:AlternateContent xmlns:mc="http://schemas.openxmlformats.org/markup-compatibility/2006">
              <mc:Choice xmlns:v="urn:schemas-microsoft-com:vml" Requires="v">
                <p:oleObj spid="_x0000_s27662" name="Equation" r:id="rId12" imgW="520700" imgH="228600" progId="Equation.3">
                  <p:embed/>
                </p:oleObj>
              </mc:Choice>
              <mc:Fallback>
                <p:oleObj name="Equation" r:id="rId12" imgW="520700" imgH="2286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913564" y="3246438"/>
                        <a:ext cx="1114425" cy="527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87752" name="Object 8"/>
          <p:cNvGraphicFramePr>
            <a:graphicFrameLocks noChangeAspect="1"/>
          </p:cNvGraphicFramePr>
          <p:nvPr>
            <p:extLst/>
          </p:nvPr>
        </p:nvGraphicFramePr>
        <p:xfrm>
          <a:off x="6915151" y="4152900"/>
          <a:ext cx="2771775" cy="527050"/>
        </p:xfrm>
        <a:graphic>
          <a:graphicData uri="http://schemas.openxmlformats.org/presentationml/2006/ole">
            <mc:AlternateContent xmlns:mc="http://schemas.openxmlformats.org/markup-compatibility/2006">
              <mc:Choice xmlns:v="urn:schemas-microsoft-com:vml" Requires="v">
                <p:oleObj spid="_x0000_s27663" name="Equation" r:id="rId14" imgW="1295400" imgH="228600" progId="Equation.3">
                  <p:embed/>
                </p:oleObj>
              </mc:Choice>
              <mc:Fallback>
                <p:oleObj name="Equation" r:id="rId14" imgW="1295400" imgH="22860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915151" y="4152900"/>
                        <a:ext cx="2771775" cy="527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87753" name="Object 9"/>
          <p:cNvGraphicFramePr>
            <a:graphicFrameLocks noChangeAspect="1"/>
          </p:cNvGraphicFramePr>
          <p:nvPr>
            <p:extLst/>
          </p:nvPr>
        </p:nvGraphicFramePr>
        <p:xfrm>
          <a:off x="6915076" y="5069036"/>
          <a:ext cx="1114425" cy="525463"/>
        </p:xfrm>
        <a:graphic>
          <a:graphicData uri="http://schemas.openxmlformats.org/presentationml/2006/ole">
            <mc:AlternateContent xmlns:mc="http://schemas.openxmlformats.org/markup-compatibility/2006">
              <mc:Choice xmlns:v="urn:schemas-microsoft-com:vml" Requires="v">
                <p:oleObj spid="_x0000_s27664" name="Equation" r:id="rId16" imgW="520700" imgH="228600" progId="Equation.3">
                  <p:embed/>
                </p:oleObj>
              </mc:Choice>
              <mc:Fallback>
                <p:oleObj name="Equation" r:id="rId16" imgW="520700" imgH="22860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915076" y="5069036"/>
                        <a:ext cx="1114425" cy="525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87754" name="Object 10"/>
          <p:cNvGraphicFramePr>
            <a:graphicFrameLocks noChangeAspect="1"/>
          </p:cNvGraphicFramePr>
          <p:nvPr>
            <p:extLst/>
          </p:nvPr>
        </p:nvGraphicFramePr>
        <p:xfrm>
          <a:off x="6900788" y="6037302"/>
          <a:ext cx="1141412" cy="525463"/>
        </p:xfrm>
        <a:graphic>
          <a:graphicData uri="http://schemas.openxmlformats.org/presentationml/2006/ole">
            <mc:AlternateContent xmlns:mc="http://schemas.openxmlformats.org/markup-compatibility/2006">
              <mc:Choice xmlns:v="urn:schemas-microsoft-com:vml" Requires="v">
                <p:oleObj spid="_x0000_s27665" name="Equation" r:id="rId18" imgW="533169" imgH="228501" progId="Equation.3">
                  <p:embed/>
                </p:oleObj>
              </mc:Choice>
              <mc:Fallback>
                <p:oleObj name="Equation" r:id="rId18" imgW="533169" imgH="228501" progId="Equation.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900788" y="6037302"/>
                        <a:ext cx="1141412" cy="525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2" name="Slide Number Placeholder 31"/>
          <p:cNvSpPr>
            <a:spLocks noGrp="1"/>
          </p:cNvSpPr>
          <p:nvPr>
            <p:ph type="sldNum" sz="quarter" idx="12"/>
          </p:nvPr>
        </p:nvSpPr>
        <p:spPr/>
        <p:txBody>
          <a:bodyPr/>
          <a:lstStyle/>
          <a:p>
            <a:fld id="{F0F74148-A897-7C44-AC1C-645F580557E6}" type="slidenum">
              <a:rPr lang="en-US" smtClean="0">
                <a:latin typeface="Arial" pitchFamily="34" charset="0"/>
                <a:cs typeface="Arial" pitchFamily="34" charset="0"/>
              </a:rPr>
              <a:pPr/>
              <a:t>52</a:t>
            </a:fld>
            <a:endParaRPr lang="en-US">
              <a:latin typeface="Arial" pitchFamily="34" charset="0"/>
              <a:cs typeface="Arial" pitchFamily="34" charset="0"/>
            </a:endParaRPr>
          </a:p>
        </p:txBody>
      </p:sp>
      <p:grpSp>
        <p:nvGrpSpPr>
          <p:cNvPr id="2" name="Grupp 30"/>
          <p:cNvGrpSpPr/>
          <p:nvPr/>
        </p:nvGrpSpPr>
        <p:grpSpPr>
          <a:xfrm>
            <a:off x="8099232" y="1503959"/>
            <a:ext cx="2250232" cy="1950796"/>
            <a:chOff x="1028699" y="1864275"/>
            <a:chExt cx="2601060" cy="2275929"/>
          </a:xfrm>
        </p:grpSpPr>
        <p:grpSp>
          <p:nvGrpSpPr>
            <p:cNvPr id="3" name="Grupp 32"/>
            <p:cNvGrpSpPr/>
            <p:nvPr/>
          </p:nvGrpSpPr>
          <p:grpSpPr>
            <a:xfrm>
              <a:off x="1028699" y="1864275"/>
              <a:ext cx="2601060" cy="2275929"/>
              <a:chOff x="1905000" y="1066800"/>
              <a:chExt cx="1219200" cy="1066800"/>
            </a:xfrm>
          </p:grpSpPr>
          <p:sp>
            <p:nvSpPr>
              <p:cNvPr id="39" name="Oval 7"/>
              <p:cNvSpPr>
                <a:spLocks noChangeArrowheads="1"/>
              </p:cNvSpPr>
              <p:nvPr/>
            </p:nvSpPr>
            <p:spPr bwMode="auto">
              <a:xfrm>
                <a:off x="2362200" y="1295400"/>
                <a:ext cx="762000" cy="228600"/>
              </a:xfrm>
              <a:prstGeom prst="ellipse">
                <a:avLst/>
              </a:prstGeom>
              <a:noFill/>
              <a:ln w="9525">
                <a:solidFill>
                  <a:schemeClr val="tx1"/>
                </a:solidFill>
                <a:round/>
                <a:headEnd/>
                <a:tailEnd/>
              </a:ln>
              <a:effectLst/>
            </p:spPr>
            <p:txBody>
              <a:bodyPr wrap="none" anchor="ctr">
                <a:prstTxWarp prst="textNoShape">
                  <a:avLst/>
                </a:prstTxWarp>
              </a:bodyPr>
              <a:lstStyle/>
              <a:p>
                <a:endParaRPr lang="sv-SE">
                  <a:latin typeface="Arial" pitchFamily="34" charset="0"/>
                  <a:cs typeface="Arial" pitchFamily="34" charset="0"/>
                </a:endParaRPr>
              </a:p>
            </p:txBody>
          </p:sp>
          <p:sp>
            <p:nvSpPr>
              <p:cNvPr id="40" name="Line 8"/>
              <p:cNvSpPr>
                <a:spLocks noChangeShapeType="1"/>
              </p:cNvSpPr>
              <p:nvPr/>
            </p:nvSpPr>
            <p:spPr bwMode="auto">
              <a:xfrm>
                <a:off x="2362200" y="1371600"/>
                <a:ext cx="0" cy="609600"/>
              </a:xfrm>
              <a:prstGeom prst="line">
                <a:avLst/>
              </a:prstGeom>
              <a:noFill/>
              <a:ln w="9525">
                <a:solidFill>
                  <a:schemeClr val="tx1"/>
                </a:solidFill>
                <a:round/>
                <a:headEnd/>
                <a:tailEnd/>
              </a:ln>
              <a:effectLst/>
            </p:spPr>
            <p:txBody>
              <a:bodyPr>
                <a:prstTxWarp prst="textNoShape">
                  <a:avLst/>
                </a:prstTxWarp>
              </a:bodyPr>
              <a:lstStyle/>
              <a:p>
                <a:endParaRPr lang="sv-SE">
                  <a:latin typeface="Arial" pitchFamily="34" charset="0"/>
                  <a:cs typeface="Arial" pitchFamily="34" charset="0"/>
                </a:endParaRPr>
              </a:p>
            </p:txBody>
          </p:sp>
          <p:sp>
            <p:nvSpPr>
              <p:cNvPr id="41" name="Line 9"/>
              <p:cNvSpPr>
                <a:spLocks noChangeShapeType="1"/>
              </p:cNvSpPr>
              <p:nvPr/>
            </p:nvSpPr>
            <p:spPr bwMode="auto">
              <a:xfrm>
                <a:off x="3124200" y="1371600"/>
                <a:ext cx="0" cy="609600"/>
              </a:xfrm>
              <a:prstGeom prst="line">
                <a:avLst/>
              </a:prstGeom>
              <a:noFill/>
              <a:ln w="9525">
                <a:solidFill>
                  <a:schemeClr val="tx1"/>
                </a:solidFill>
                <a:round/>
                <a:headEnd/>
                <a:tailEnd/>
              </a:ln>
              <a:effectLst/>
            </p:spPr>
            <p:txBody>
              <a:bodyPr>
                <a:prstTxWarp prst="textNoShape">
                  <a:avLst/>
                </a:prstTxWarp>
              </a:bodyPr>
              <a:lstStyle/>
              <a:p>
                <a:endParaRPr lang="sv-SE">
                  <a:latin typeface="Arial" pitchFamily="34" charset="0"/>
                  <a:cs typeface="Arial" pitchFamily="34" charset="0"/>
                </a:endParaRPr>
              </a:p>
            </p:txBody>
          </p:sp>
          <p:sp>
            <p:nvSpPr>
              <p:cNvPr id="42" name="Båge 10"/>
              <p:cNvSpPr>
                <a:spLocks/>
              </p:cNvSpPr>
              <p:nvPr/>
            </p:nvSpPr>
            <p:spPr bwMode="auto">
              <a:xfrm flipV="1">
                <a:off x="2362200" y="1905000"/>
                <a:ext cx="762000" cy="228600"/>
              </a:xfrm>
              <a:custGeom>
                <a:avLst/>
                <a:gdLst>
                  <a:gd name="G0" fmla="+- 21446 0 0"/>
                  <a:gd name="G1" fmla="+- 21600 0 0"/>
                  <a:gd name="G2" fmla="+- 21600 0 0"/>
                  <a:gd name="T0" fmla="*/ 0 w 43046"/>
                  <a:gd name="T1" fmla="*/ 19029 h 21600"/>
                  <a:gd name="T2" fmla="*/ 43046 w 43046"/>
                  <a:gd name="T3" fmla="*/ 21600 h 21600"/>
                  <a:gd name="T4" fmla="*/ 21446 w 43046"/>
                  <a:gd name="T5" fmla="*/ 21600 h 21600"/>
                </a:gdLst>
                <a:ahLst/>
                <a:cxnLst>
                  <a:cxn ang="0">
                    <a:pos x="T0" y="T1"/>
                  </a:cxn>
                  <a:cxn ang="0">
                    <a:pos x="T2" y="T3"/>
                  </a:cxn>
                  <a:cxn ang="0">
                    <a:pos x="T4" y="T5"/>
                  </a:cxn>
                </a:cxnLst>
                <a:rect l="0" t="0" r="r" b="b"/>
                <a:pathLst>
                  <a:path w="43046" h="21600" fill="none" extrusionOk="0">
                    <a:moveTo>
                      <a:pt x="-1" y="19028"/>
                    </a:moveTo>
                    <a:cubicBezTo>
                      <a:pt x="1301" y="8171"/>
                      <a:pt x="10511" y="-1"/>
                      <a:pt x="21446" y="-1"/>
                    </a:cubicBezTo>
                    <a:cubicBezTo>
                      <a:pt x="33375" y="-1"/>
                      <a:pt x="43046" y="9670"/>
                      <a:pt x="43046" y="21600"/>
                    </a:cubicBezTo>
                  </a:path>
                  <a:path w="43046" h="21600" stroke="0" extrusionOk="0">
                    <a:moveTo>
                      <a:pt x="-1" y="19028"/>
                    </a:moveTo>
                    <a:cubicBezTo>
                      <a:pt x="1301" y="8171"/>
                      <a:pt x="10511" y="-1"/>
                      <a:pt x="21446" y="-1"/>
                    </a:cubicBezTo>
                    <a:cubicBezTo>
                      <a:pt x="33375" y="-1"/>
                      <a:pt x="43046" y="9670"/>
                      <a:pt x="43046" y="21600"/>
                    </a:cubicBezTo>
                    <a:lnTo>
                      <a:pt x="21446" y="21600"/>
                    </a:lnTo>
                    <a:close/>
                  </a:path>
                </a:pathLst>
              </a:custGeom>
              <a:noFill/>
              <a:ln w="9525">
                <a:solidFill>
                  <a:schemeClr val="tx1"/>
                </a:solidFill>
                <a:round/>
                <a:headEnd/>
                <a:tailEnd/>
              </a:ln>
              <a:effectLst/>
            </p:spPr>
            <p:txBody>
              <a:bodyPr wrap="none" anchor="ctr">
                <a:prstTxWarp prst="textNoShape">
                  <a:avLst/>
                </a:prstTxWarp>
              </a:bodyPr>
              <a:lstStyle/>
              <a:p>
                <a:endParaRPr lang="sv-SE">
                  <a:latin typeface="Arial" pitchFamily="34" charset="0"/>
                  <a:cs typeface="Arial" pitchFamily="34" charset="0"/>
                </a:endParaRPr>
              </a:p>
            </p:txBody>
          </p:sp>
          <p:sp>
            <p:nvSpPr>
              <p:cNvPr id="43" name="Text Box 24"/>
              <p:cNvSpPr txBox="1">
                <a:spLocks noChangeArrowheads="1"/>
              </p:cNvSpPr>
              <p:nvPr/>
            </p:nvSpPr>
            <p:spPr bwMode="auto">
              <a:xfrm>
                <a:off x="2590800" y="1858565"/>
                <a:ext cx="282575" cy="269294"/>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en-US" sz="2600" dirty="0">
                    <a:latin typeface="Arial" pitchFamily="34" charset="0"/>
                    <a:cs typeface="Arial" pitchFamily="34" charset="0"/>
                  </a:rPr>
                  <a:t>B</a:t>
                </a:r>
              </a:p>
            </p:txBody>
          </p:sp>
          <p:sp>
            <p:nvSpPr>
              <p:cNvPr id="44" name="Line 25"/>
              <p:cNvSpPr>
                <a:spLocks noChangeShapeType="1"/>
              </p:cNvSpPr>
              <p:nvPr/>
            </p:nvSpPr>
            <p:spPr bwMode="auto">
              <a:xfrm>
                <a:off x="2514600" y="1143000"/>
                <a:ext cx="0" cy="304800"/>
              </a:xfrm>
              <a:prstGeom prst="line">
                <a:avLst/>
              </a:prstGeom>
              <a:noFill/>
              <a:ln w="9525">
                <a:solidFill>
                  <a:schemeClr val="tx1"/>
                </a:solidFill>
                <a:round/>
                <a:headEnd/>
                <a:tailEnd type="triangle" w="med" len="med"/>
              </a:ln>
              <a:effectLst/>
            </p:spPr>
            <p:txBody>
              <a:bodyPr>
                <a:prstTxWarp prst="textNoShape">
                  <a:avLst/>
                </a:prstTxWarp>
              </a:bodyPr>
              <a:lstStyle/>
              <a:p>
                <a:endParaRPr lang="sv-SE">
                  <a:latin typeface="Arial" pitchFamily="34" charset="0"/>
                  <a:cs typeface="Arial" pitchFamily="34" charset="0"/>
                </a:endParaRPr>
              </a:p>
            </p:txBody>
          </p:sp>
          <p:sp>
            <p:nvSpPr>
              <p:cNvPr id="45" name="Line 26"/>
              <p:cNvSpPr>
                <a:spLocks noChangeShapeType="1"/>
              </p:cNvSpPr>
              <p:nvPr/>
            </p:nvSpPr>
            <p:spPr bwMode="auto">
              <a:xfrm>
                <a:off x="2133600" y="1143000"/>
                <a:ext cx="381000" cy="0"/>
              </a:xfrm>
              <a:prstGeom prst="line">
                <a:avLst/>
              </a:prstGeom>
              <a:noFill/>
              <a:ln w="9525">
                <a:solidFill>
                  <a:schemeClr val="tx1"/>
                </a:solidFill>
                <a:round/>
                <a:headEnd/>
                <a:tailEnd/>
              </a:ln>
              <a:effectLst/>
            </p:spPr>
            <p:txBody>
              <a:bodyPr>
                <a:prstTxWarp prst="textNoShape">
                  <a:avLst/>
                </a:prstTxWarp>
              </a:bodyPr>
              <a:lstStyle/>
              <a:p>
                <a:endParaRPr lang="sv-SE">
                  <a:latin typeface="Arial" pitchFamily="34" charset="0"/>
                  <a:cs typeface="Arial" pitchFamily="34" charset="0"/>
                </a:endParaRPr>
              </a:p>
            </p:txBody>
          </p:sp>
          <p:sp>
            <p:nvSpPr>
              <p:cNvPr id="46" name="Text Box 27"/>
              <p:cNvSpPr txBox="1">
                <a:spLocks noChangeArrowheads="1"/>
              </p:cNvSpPr>
              <p:nvPr/>
            </p:nvSpPr>
            <p:spPr bwMode="auto">
              <a:xfrm>
                <a:off x="1905000" y="1066800"/>
                <a:ext cx="609600" cy="269294"/>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en-US" sz="2600" dirty="0">
                    <a:latin typeface="Arial" pitchFamily="34" charset="0"/>
                    <a:cs typeface="Arial" pitchFamily="34" charset="0"/>
                  </a:rPr>
                  <a:t>F</a:t>
                </a:r>
                <a:r>
                  <a:rPr lang="en-US" sz="2600" baseline="-25000" dirty="0">
                    <a:latin typeface="Arial" pitchFamily="34" charset="0"/>
                    <a:ea typeface="Arial" charset="0"/>
                    <a:cs typeface="Arial" pitchFamily="34" charset="0"/>
                  </a:rPr>
                  <a:t>A0</a:t>
                </a:r>
                <a:endParaRPr lang="el-GR" sz="2600" dirty="0">
                  <a:latin typeface="Arial" pitchFamily="34" charset="0"/>
                  <a:ea typeface="Arial" charset="0"/>
                  <a:cs typeface="Arial" pitchFamily="34" charset="0"/>
                </a:endParaRPr>
              </a:p>
            </p:txBody>
          </p:sp>
        </p:grpSp>
        <p:sp>
          <p:nvSpPr>
            <p:cNvPr id="38" name="Frihandsfigur 29"/>
            <p:cNvSpPr/>
            <p:nvPr/>
          </p:nvSpPr>
          <p:spPr>
            <a:xfrm>
              <a:off x="2038025" y="3258224"/>
              <a:ext cx="1591734" cy="138289"/>
            </a:xfrm>
            <a:custGeom>
              <a:avLst/>
              <a:gdLst>
                <a:gd name="connsiteX0" fmla="*/ 0 w 1591734"/>
                <a:gd name="connsiteY0" fmla="*/ 0 h 138289"/>
                <a:gd name="connsiteX1" fmla="*/ 338667 w 1591734"/>
                <a:gd name="connsiteY1" fmla="*/ 118533 h 138289"/>
                <a:gd name="connsiteX2" fmla="*/ 626534 w 1591734"/>
                <a:gd name="connsiteY2" fmla="*/ 50800 h 138289"/>
                <a:gd name="connsiteX3" fmla="*/ 982134 w 1591734"/>
                <a:gd name="connsiteY3" fmla="*/ 135467 h 138289"/>
                <a:gd name="connsiteX4" fmla="*/ 1219200 w 1591734"/>
                <a:gd name="connsiteY4" fmla="*/ 33867 h 138289"/>
                <a:gd name="connsiteX5" fmla="*/ 1473200 w 1591734"/>
                <a:gd name="connsiteY5" fmla="*/ 135467 h 138289"/>
                <a:gd name="connsiteX6" fmla="*/ 1591734 w 1591734"/>
                <a:gd name="connsiteY6" fmla="*/ 33867 h 13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1734" h="138289">
                  <a:moveTo>
                    <a:pt x="0" y="0"/>
                  </a:moveTo>
                  <a:cubicBezTo>
                    <a:pt x="117122" y="55033"/>
                    <a:pt x="234245" y="110066"/>
                    <a:pt x="338667" y="118533"/>
                  </a:cubicBezTo>
                  <a:cubicBezTo>
                    <a:pt x="443089" y="127000"/>
                    <a:pt x="519290" y="47978"/>
                    <a:pt x="626534" y="50800"/>
                  </a:cubicBezTo>
                  <a:cubicBezTo>
                    <a:pt x="733778" y="53622"/>
                    <a:pt x="883356" y="138289"/>
                    <a:pt x="982134" y="135467"/>
                  </a:cubicBezTo>
                  <a:cubicBezTo>
                    <a:pt x="1080912" y="132645"/>
                    <a:pt x="1137356" y="33867"/>
                    <a:pt x="1219200" y="33867"/>
                  </a:cubicBezTo>
                  <a:cubicBezTo>
                    <a:pt x="1301044" y="33867"/>
                    <a:pt x="1411111" y="135467"/>
                    <a:pt x="1473200" y="135467"/>
                  </a:cubicBezTo>
                  <a:cubicBezTo>
                    <a:pt x="1535289" y="135467"/>
                    <a:pt x="1591734" y="33867"/>
                    <a:pt x="1591734" y="33867"/>
                  </a:cubicBezTo>
                </a:path>
              </a:pathLst>
            </a:custGeom>
            <a:ln>
              <a:solidFill>
                <a:schemeClr val="tx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sv-SE">
                <a:latin typeface="Arial" pitchFamily="34" charset="0"/>
                <a:cs typeface="Arial" pitchFamily="34" charset="0"/>
              </a:endParaRPr>
            </a:p>
          </p:txBody>
        </p:sp>
      </p:grpSp>
      <p:sp>
        <p:nvSpPr>
          <p:cNvPr id="26" name="Title 1"/>
          <p:cNvSpPr>
            <a:spLocks noGrp="1"/>
          </p:cNvSpPr>
          <p:nvPr>
            <p:ph type="title"/>
          </p:nvPr>
        </p:nvSpPr>
        <p:spPr/>
        <p:txBody>
          <a:bodyPr>
            <a:normAutofit/>
          </a:bodyPr>
          <a:lstStyle/>
          <a:p>
            <a:r>
              <a:rPr lang="en-US" dirty="0" smtClean="0"/>
              <a:t>Example E: </a:t>
            </a:r>
            <a:r>
              <a:rPr lang="en-US" dirty="0" smtClean="0">
                <a:solidFill>
                  <a:srgbClr val="0070C0"/>
                </a:solidFill>
                <a:cs typeface="Arial" pitchFamily="34" charset="0"/>
              </a:rPr>
              <a:t>Liquid Phase </a:t>
            </a:r>
            <a:r>
              <a:rPr lang="en-US" b="1" dirty="0" err="1">
                <a:solidFill>
                  <a:srgbClr val="00FF99"/>
                </a:solidFill>
                <a:cs typeface="Arial" pitchFamily="34" charset="0"/>
              </a:rPr>
              <a:t>Semibatch</a:t>
            </a:r>
            <a:r>
              <a:rPr lang="en-US" dirty="0" smtClean="0">
                <a:solidFill>
                  <a:srgbClr val="0070C0"/>
                </a:solidFill>
                <a:cs typeface="Arial" pitchFamily="34" charset="0"/>
              </a:rPr>
              <a:t> </a:t>
            </a:r>
            <a:endParaRPr lang="en-US" dirty="0">
              <a:ln w="12700">
                <a:noFill/>
                <a:prstDash val="solid"/>
              </a:ln>
            </a:endParaRPr>
          </a:p>
        </p:txBody>
      </p:sp>
    </p:spTree>
    <p:extLst>
      <p:ext uri="{BB962C8B-B14F-4D97-AF65-F5344CB8AC3E}">
        <p14:creationId xmlns:p14="http://schemas.microsoft.com/office/powerpoint/2010/main" val="105799134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ktangel 9"/>
          <p:cNvSpPr/>
          <p:nvPr/>
        </p:nvSpPr>
        <p:spPr>
          <a:xfrm>
            <a:off x="2453983" y="1417638"/>
            <a:ext cx="3805850" cy="523220"/>
          </a:xfrm>
          <a:prstGeom prst="rect">
            <a:avLst/>
          </a:prstGeom>
        </p:spPr>
        <p:txBody>
          <a:bodyPr wrap="none">
            <a:spAutoFit/>
          </a:bodyPr>
          <a:lstStyle/>
          <a:p>
            <a:r>
              <a:rPr lang="en-US" sz="2800" b="1" dirty="0">
                <a:solidFill>
                  <a:srgbClr val="E818CA"/>
                </a:solidFill>
                <a:latin typeface="Arial" pitchFamily="34" charset="0"/>
                <a:cs typeface="Arial" pitchFamily="34" charset="0"/>
              </a:rPr>
              <a:t>2) Rate Laws:</a:t>
            </a:r>
            <a:r>
              <a:rPr lang="en-US" sz="2800" dirty="0">
                <a:latin typeface="Arial" pitchFamily="34" charset="0"/>
                <a:ea typeface="Arial" pitchFamily="34" charset="0"/>
                <a:cs typeface="Arial" pitchFamily="34" charset="0"/>
              </a:rPr>
              <a:t> (5)-(14)</a:t>
            </a:r>
            <a:endParaRPr lang="sv-SE" sz="2600" b="1" u="sng" dirty="0">
              <a:latin typeface="Arial" pitchFamily="34" charset="0"/>
              <a:cs typeface="Arial" pitchFamily="34" charset="0"/>
            </a:endParaRPr>
          </a:p>
        </p:txBody>
      </p:sp>
      <p:graphicFrame>
        <p:nvGraphicFramePr>
          <p:cNvPr id="179204" name="Object 4"/>
          <p:cNvGraphicFramePr>
            <a:graphicFrameLocks noChangeAspect="1"/>
          </p:cNvGraphicFramePr>
          <p:nvPr>
            <p:extLst/>
          </p:nvPr>
        </p:nvGraphicFramePr>
        <p:xfrm>
          <a:off x="3017957" y="2757538"/>
          <a:ext cx="3909835" cy="1967607"/>
        </p:xfrm>
        <a:graphic>
          <a:graphicData uri="http://schemas.openxmlformats.org/presentationml/2006/ole">
            <mc:AlternateContent xmlns:mc="http://schemas.openxmlformats.org/markup-compatibility/2006">
              <mc:Choice xmlns:v="urn:schemas-microsoft-com:vml" Requires="v">
                <p:oleObj spid="_x0000_s28679" name="Equation" r:id="rId4" imgW="2070100" imgH="1041400" progId="Equation.3">
                  <p:embed/>
                </p:oleObj>
              </mc:Choice>
              <mc:Fallback>
                <p:oleObj name="Equation" r:id="rId4" imgW="2070100" imgH="1041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17957" y="2757538"/>
                        <a:ext cx="3909835" cy="196760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 name="Rektangel 16"/>
          <p:cNvSpPr/>
          <p:nvPr/>
        </p:nvSpPr>
        <p:spPr>
          <a:xfrm>
            <a:off x="2855640" y="1919154"/>
            <a:ext cx="7772400" cy="861774"/>
          </a:xfrm>
          <a:prstGeom prst="rect">
            <a:avLst/>
          </a:prstGeom>
        </p:spPr>
        <p:txBody>
          <a:bodyPr wrap="square">
            <a:spAutoFit/>
          </a:bodyPr>
          <a:lstStyle/>
          <a:p>
            <a:pPr>
              <a:buNone/>
            </a:pPr>
            <a:r>
              <a:rPr lang="sv-SE" sz="2400" dirty="0">
                <a:latin typeface="Arial" pitchFamily="34" charset="0"/>
                <a:cs typeface="Arial" pitchFamily="34" charset="0"/>
              </a:rPr>
              <a:t>Net </a:t>
            </a:r>
            <a:r>
              <a:rPr lang="en-US" sz="2400" dirty="0">
                <a:solidFill>
                  <a:srgbClr val="E818CA"/>
                </a:solidFill>
                <a:latin typeface="Arial" pitchFamily="34" charset="0"/>
                <a:cs typeface="Arial" pitchFamily="34" charset="0"/>
              </a:rPr>
              <a:t>Rate</a:t>
            </a:r>
            <a:r>
              <a:rPr lang="sv-SE" sz="2400" dirty="0">
                <a:latin typeface="Arial" pitchFamily="34" charset="0"/>
                <a:cs typeface="Arial" pitchFamily="34" charset="0"/>
              </a:rPr>
              <a:t>, </a:t>
            </a:r>
            <a:r>
              <a:rPr lang="en-US" sz="2400" dirty="0">
                <a:solidFill>
                  <a:srgbClr val="E818CA"/>
                </a:solidFill>
                <a:latin typeface="Arial" pitchFamily="34" charset="0"/>
                <a:cs typeface="Arial" pitchFamily="34" charset="0"/>
              </a:rPr>
              <a:t>Rate Laws </a:t>
            </a:r>
            <a:r>
              <a:rPr lang="sv-SE" sz="2400" dirty="0">
                <a:latin typeface="Arial" pitchFamily="34" charset="0"/>
                <a:cs typeface="Arial" pitchFamily="34" charset="0"/>
              </a:rPr>
              <a:t>and relative </a:t>
            </a:r>
            <a:r>
              <a:rPr lang="en-US" sz="2400" dirty="0">
                <a:solidFill>
                  <a:srgbClr val="E818CA"/>
                </a:solidFill>
                <a:latin typeface="Arial" pitchFamily="34" charset="0"/>
                <a:cs typeface="Arial" pitchFamily="34" charset="0"/>
              </a:rPr>
              <a:t>rate</a:t>
            </a:r>
            <a:r>
              <a:rPr lang="sv-SE" sz="2400" dirty="0">
                <a:latin typeface="Arial" pitchFamily="34" charset="0"/>
                <a:cs typeface="Arial" pitchFamily="34" charset="0"/>
              </a:rPr>
              <a:t> – are the same as </a:t>
            </a:r>
            <a:r>
              <a:rPr lang="en-US" sz="2400" dirty="0">
                <a:solidFill>
                  <a:srgbClr val="0070C0"/>
                </a:solidFill>
                <a:latin typeface="Arial" pitchFamily="34" charset="0"/>
                <a:cs typeface="Arial" pitchFamily="34" charset="0"/>
              </a:rPr>
              <a:t>Liquid</a:t>
            </a:r>
            <a:r>
              <a:rPr lang="sv-SE" sz="2400" dirty="0">
                <a:latin typeface="Arial" pitchFamily="34" charset="0"/>
                <a:cs typeface="Arial" pitchFamily="34" charset="0"/>
              </a:rPr>
              <a:t> and </a:t>
            </a:r>
            <a:r>
              <a:rPr lang="en-US" sz="2400" dirty="0">
                <a:solidFill>
                  <a:schemeClr val="accent6">
                    <a:lumMod val="75000"/>
                  </a:schemeClr>
                </a:solidFill>
                <a:latin typeface="Arial" pitchFamily="34" charset="0"/>
                <a:cs typeface="Arial" pitchFamily="34" charset="0"/>
              </a:rPr>
              <a:t>Gas</a:t>
            </a:r>
            <a:r>
              <a:rPr lang="sv-SE" sz="2400" dirty="0">
                <a:latin typeface="Arial" pitchFamily="34" charset="0"/>
                <a:cs typeface="Arial" pitchFamily="34" charset="0"/>
              </a:rPr>
              <a:t> Phase </a:t>
            </a:r>
            <a:r>
              <a:rPr lang="en-US" sz="2400" dirty="0">
                <a:solidFill>
                  <a:srgbClr val="FF00FF"/>
                </a:solidFill>
                <a:latin typeface="Arial" pitchFamily="34" charset="0"/>
                <a:cs typeface="Arial" pitchFamily="34" charset="0"/>
              </a:rPr>
              <a:t>PFR</a:t>
            </a:r>
            <a:r>
              <a:rPr lang="sv-SE" sz="2400" dirty="0">
                <a:latin typeface="Arial" pitchFamily="34" charset="0"/>
                <a:cs typeface="Arial" pitchFamily="34" charset="0"/>
              </a:rPr>
              <a:t> and Liquid Phase </a:t>
            </a:r>
            <a:r>
              <a:rPr lang="sv-SE" sz="2400" dirty="0">
                <a:solidFill>
                  <a:srgbClr val="FF0000"/>
                </a:solidFill>
                <a:latin typeface="Arial" pitchFamily="34" charset="0"/>
                <a:cs typeface="Arial" pitchFamily="34" charset="0"/>
              </a:rPr>
              <a:t>CSTR</a:t>
            </a:r>
            <a:r>
              <a:rPr lang="sv-SE" sz="2400" dirty="0">
                <a:latin typeface="Arial" pitchFamily="34" charset="0"/>
                <a:cs typeface="Arial" pitchFamily="34" charset="0"/>
              </a:rPr>
              <a:t> </a:t>
            </a:r>
          </a:p>
        </p:txBody>
      </p:sp>
      <p:grpSp>
        <p:nvGrpSpPr>
          <p:cNvPr id="2" name="Group 3"/>
          <p:cNvGrpSpPr/>
          <p:nvPr/>
        </p:nvGrpSpPr>
        <p:grpSpPr>
          <a:xfrm>
            <a:off x="3107500" y="5157192"/>
            <a:ext cx="5940828" cy="1424940"/>
            <a:chOff x="1096094" y="5204460"/>
            <a:chExt cx="5940828" cy="1424940"/>
          </a:xfrm>
        </p:grpSpPr>
        <p:graphicFrame>
          <p:nvGraphicFramePr>
            <p:cNvPr id="179205" name="Object 5"/>
            <p:cNvGraphicFramePr>
              <a:graphicFrameLocks noChangeAspect="1"/>
            </p:cNvGraphicFramePr>
            <p:nvPr>
              <p:extLst/>
            </p:nvPr>
          </p:nvGraphicFramePr>
          <p:xfrm>
            <a:off x="1102914" y="5204460"/>
            <a:ext cx="5934008" cy="1005840"/>
          </p:xfrm>
          <a:graphic>
            <a:graphicData uri="http://schemas.openxmlformats.org/presentationml/2006/ole">
              <mc:AlternateContent xmlns:mc="http://schemas.openxmlformats.org/markup-compatibility/2006">
                <mc:Choice xmlns:v="urn:schemas-microsoft-com:vml" Requires="v">
                  <p:oleObj spid="_x0000_s28680" name="Equation" r:id="rId6" imgW="2844800" imgH="482600" progId="Equation.3">
                    <p:embed/>
                  </p:oleObj>
                </mc:Choice>
                <mc:Fallback>
                  <p:oleObj name="Equation" r:id="rId6" imgW="2844800" imgH="4826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02914" y="5204460"/>
                          <a:ext cx="5934008" cy="1005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88772" name="Object 4"/>
            <p:cNvGraphicFramePr>
              <a:graphicFrameLocks noChangeAspect="1"/>
            </p:cNvGraphicFramePr>
            <p:nvPr>
              <p:extLst/>
            </p:nvPr>
          </p:nvGraphicFramePr>
          <p:xfrm>
            <a:off x="1096094" y="6167438"/>
            <a:ext cx="1963738" cy="461962"/>
          </p:xfrm>
          <a:graphic>
            <a:graphicData uri="http://schemas.openxmlformats.org/presentationml/2006/ole">
              <mc:AlternateContent xmlns:mc="http://schemas.openxmlformats.org/markup-compatibility/2006">
                <mc:Choice xmlns:v="urn:schemas-microsoft-com:vml" Requires="v">
                  <p:oleObj spid="_x0000_s28681" name="Equation" r:id="rId8" imgW="1066800" imgH="241300" progId="Equation.3">
                    <p:embed/>
                  </p:oleObj>
                </mc:Choice>
                <mc:Fallback>
                  <p:oleObj name="Equation" r:id="rId8" imgW="1066800" imgH="2413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96094" y="6167438"/>
                          <a:ext cx="1963738" cy="461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88773" name="Object 5"/>
            <p:cNvGraphicFramePr>
              <a:graphicFrameLocks noChangeAspect="1"/>
            </p:cNvGraphicFramePr>
            <p:nvPr>
              <p:extLst/>
            </p:nvPr>
          </p:nvGraphicFramePr>
          <p:xfrm>
            <a:off x="3200400" y="6165304"/>
            <a:ext cx="1495425" cy="461962"/>
          </p:xfrm>
          <a:graphic>
            <a:graphicData uri="http://schemas.openxmlformats.org/presentationml/2006/ole">
              <mc:AlternateContent xmlns:mc="http://schemas.openxmlformats.org/markup-compatibility/2006">
                <mc:Choice xmlns:v="urn:schemas-microsoft-com:vml" Requires="v">
                  <p:oleObj spid="_x0000_s28682" name="Equation" r:id="rId10" imgW="812447" imgH="241195" progId="Equation.3">
                    <p:embed/>
                  </p:oleObj>
                </mc:Choice>
                <mc:Fallback>
                  <p:oleObj name="Equation" r:id="rId10" imgW="812447" imgH="241195"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00400" y="6165304"/>
                          <a:ext cx="1495425" cy="461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88774" name="Object 6"/>
            <p:cNvGraphicFramePr>
              <a:graphicFrameLocks noChangeAspect="1"/>
            </p:cNvGraphicFramePr>
            <p:nvPr>
              <p:extLst/>
            </p:nvPr>
          </p:nvGraphicFramePr>
          <p:xfrm>
            <a:off x="4953000" y="6165304"/>
            <a:ext cx="1895475" cy="436562"/>
          </p:xfrm>
          <a:graphic>
            <a:graphicData uri="http://schemas.openxmlformats.org/presentationml/2006/ole">
              <mc:AlternateContent xmlns:mc="http://schemas.openxmlformats.org/markup-compatibility/2006">
                <mc:Choice xmlns:v="urn:schemas-microsoft-com:vml" Requires="v">
                  <p:oleObj spid="_x0000_s28683" name="Equation" r:id="rId12" imgW="1028700" imgH="228600" progId="Equation.3">
                    <p:embed/>
                  </p:oleObj>
                </mc:Choice>
                <mc:Fallback>
                  <p:oleObj name="Equation" r:id="rId12" imgW="1028700" imgH="2286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953000" y="6165304"/>
                          <a:ext cx="1895475" cy="436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pSp>
      <p:sp>
        <p:nvSpPr>
          <p:cNvPr id="11" name="Slide Number Placeholder 10"/>
          <p:cNvSpPr>
            <a:spLocks noGrp="1"/>
          </p:cNvSpPr>
          <p:nvPr>
            <p:ph type="sldNum" sz="quarter" idx="12"/>
          </p:nvPr>
        </p:nvSpPr>
        <p:spPr/>
        <p:txBody>
          <a:bodyPr/>
          <a:lstStyle/>
          <a:p>
            <a:fld id="{F0F74148-A897-7C44-AC1C-645F580557E6}" type="slidenum">
              <a:rPr lang="en-US" smtClean="0">
                <a:latin typeface="Arial" pitchFamily="34" charset="0"/>
                <a:cs typeface="Arial" pitchFamily="34" charset="0"/>
              </a:rPr>
              <a:pPr/>
              <a:t>53</a:t>
            </a:fld>
            <a:endParaRPr lang="en-US">
              <a:latin typeface="Arial" pitchFamily="34" charset="0"/>
              <a:cs typeface="Arial" pitchFamily="34" charset="0"/>
            </a:endParaRPr>
          </a:p>
        </p:txBody>
      </p:sp>
      <p:sp>
        <p:nvSpPr>
          <p:cNvPr id="16" name="Title 1"/>
          <p:cNvSpPr>
            <a:spLocks noGrp="1"/>
          </p:cNvSpPr>
          <p:nvPr>
            <p:ph type="title"/>
          </p:nvPr>
        </p:nvSpPr>
        <p:spPr/>
        <p:txBody>
          <a:bodyPr>
            <a:normAutofit/>
          </a:bodyPr>
          <a:lstStyle/>
          <a:p>
            <a:r>
              <a:rPr lang="en-US" dirty="0" smtClean="0"/>
              <a:t>Example E: </a:t>
            </a:r>
            <a:r>
              <a:rPr lang="en-US" dirty="0" smtClean="0">
                <a:solidFill>
                  <a:srgbClr val="0070C0"/>
                </a:solidFill>
                <a:cs typeface="Arial" pitchFamily="34" charset="0"/>
              </a:rPr>
              <a:t>Liquid Phase </a:t>
            </a:r>
            <a:r>
              <a:rPr lang="en-US" b="1" dirty="0" err="1">
                <a:solidFill>
                  <a:srgbClr val="00FF99"/>
                </a:solidFill>
                <a:cs typeface="Arial" pitchFamily="34" charset="0"/>
              </a:rPr>
              <a:t>Semibatch</a:t>
            </a:r>
            <a:r>
              <a:rPr lang="en-US" dirty="0" smtClean="0">
                <a:solidFill>
                  <a:srgbClr val="0070C0"/>
                </a:solidFill>
                <a:cs typeface="Arial" pitchFamily="34" charset="0"/>
              </a:rPr>
              <a:t> </a:t>
            </a:r>
            <a:endParaRPr lang="en-US" dirty="0">
              <a:ln w="12700">
                <a:noFill/>
                <a:prstDash val="solid"/>
              </a:ln>
            </a:endParaRPr>
          </a:p>
        </p:txBody>
      </p:sp>
      <p:sp>
        <p:nvSpPr>
          <p:cNvPr id="17" name="Rektangel 9"/>
          <p:cNvSpPr/>
          <p:nvPr/>
        </p:nvSpPr>
        <p:spPr>
          <a:xfrm>
            <a:off x="2506175" y="4725144"/>
            <a:ext cx="5301451" cy="523220"/>
          </a:xfrm>
          <a:prstGeom prst="rect">
            <a:avLst/>
          </a:prstGeom>
        </p:spPr>
        <p:txBody>
          <a:bodyPr wrap="none">
            <a:spAutoFit/>
          </a:bodyPr>
          <a:lstStyle/>
          <a:p>
            <a:r>
              <a:rPr lang="en-US" sz="2800" b="1" dirty="0">
                <a:latin typeface="Arial" pitchFamily="34" charset="0"/>
                <a:cs typeface="Arial" pitchFamily="34" charset="0"/>
              </a:rPr>
              <a:t>3) Selectivity and Parameters:</a:t>
            </a:r>
            <a:endParaRPr lang="sv-SE" sz="2600" b="1" u="sng" dirty="0">
              <a:latin typeface="Arial" pitchFamily="34" charset="0"/>
              <a:cs typeface="Arial" pitchFamily="34" charset="0"/>
            </a:endParaRPr>
          </a:p>
        </p:txBody>
      </p:sp>
    </p:spTree>
    <p:extLst>
      <p:ext uri="{BB962C8B-B14F-4D97-AF65-F5344CB8AC3E}">
        <p14:creationId xmlns:p14="http://schemas.microsoft.com/office/powerpoint/2010/main" val="14011605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8"/>
          <p:cNvGrpSpPr>
            <a:grpSpLocks/>
          </p:cNvGrpSpPr>
          <p:nvPr/>
        </p:nvGrpSpPr>
        <p:grpSpPr bwMode="auto">
          <a:xfrm>
            <a:off x="0" y="6553632"/>
            <a:ext cx="12192000" cy="304800"/>
            <a:chOff x="0" y="4112"/>
            <a:chExt cx="7680" cy="192"/>
          </a:xfrm>
        </p:grpSpPr>
        <p:sp>
          <p:nvSpPr>
            <p:cNvPr id="5" name="Rectangle 9"/>
            <p:cNvSpPr>
              <a:spLocks noChangeArrowheads="1"/>
            </p:cNvSpPr>
            <p:nvPr/>
          </p:nvSpPr>
          <p:spPr bwMode="auto">
            <a:xfrm>
              <a:off x="1920" y="4112"/>
              <a:ext cx="5760" cy="192"/>
            </a:xfrm>
            <a:prstGeom prst="rect">
              <a:avLst/>
            </a:prstGeom>
            <a:solidFill>
              <a:srgbClr val="F0E25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C6080"/>
                </a:buClr>
                <a:buFont typeface="Times" panose="02020603050405020304" pitchFamily="18" charset="0"/>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ar-IQ" sz="2400"/>
            </a:p>
          </p:txBody>
        </p:sp>
        <p:sp>
          <p:nvSpPr>
            <p:cNvPr id="6" name="Date Placeholder 3"/>
            <p:cNvSpPr>
              <a:spLocks/>
            </p:cNvSpPr>
            <p:nvPr/>
          </p:nvSpPr>
          <p:spPr bwMode="auto">
            <a:xfrm>
              <a:off x="0" y="4121"/>
              <a:ext cx="2640" cy="176"/>
            </a:xfrm>
            <a:prstGeom prst="rect">
              <a:avLst/>
            </a:prstGeom>
            <a:solidFill>
              <a:srgbClr val="F0E25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0C6080"/>
                </a:buClr>
                <a:buFont typeface="Times" panose="02020603050405020304" pitchFamily="18" charset="0"/>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l" eaLnBrk="1" hangingPunct="1">
                <a:spcBef>
                  <a:spcPct val="0"/>
                </a:spcBef>
                <a:buClrTx/>
                <a:buFontTx/>
                <a:buNone/>
              </a:pPr>
              <a:r>
                <a:rPr lang="en-US" sz="1200" dirty="0">
                  <a:latin typeface="Times New Roman" panose="02020603050405020304" pitchFamily="18" charset="0"/>
                  <a:cs typeface="Times New Roman" panose="02020603050405020304" pitchFamily="18" charset="0"/>
                </a:rPr>
                <a:t>Salah N. </a:t>
              </a:r>
              <a:r>
                <a:rPr lang="en-US" sz="1200" dirty="0" err="1">
                  <a:latin typeface="Times New Roman" panose="02020603050405020304" pitchFamily="18" charset="0"/>
                  <a:cs typeface="Times New Roman" panose="02020603050405020304" pitchFamily="18" charset="0"/>
                </a:rPr>
                <a:t>Farhan</a:t>
              </a:r>
              <a:r>
                <a:rPr lang="en-US" sz="1200" dirty="0">
                  <a:latin typeface="Times New Roman" panose="02020603050405020304" pitchFamily="18" charset="0"/>
                  <a:cs typeface="Times New Roman" panose="02020603050405020304" pitchFamily="18" charset="0"/>
                </a:rPr>
                <a:t>  College of Engineering  </a:t>
              </a:r>
              <a:r>
                <a:rPr lang="en-US" sz="1200" dirty="0" err="1">
                  <a:latin typeface="Times New Roman" panose="02020603050405020304" pitchFamily="18" charset="0"/>
                  <a:cs typeface="Times New Roman" panose="02020603050405020304" pitchFamily="18" charset="0"/>
                </a:rPr>
                <a:t>Diyala</a:t>
              </a:r>
              <a:r>
                <a:rPr lang="en-US" sz="1200" dirty="0">
                  <a:latin typeface="Times New Roman" panose="02020603050405020304" pitchFamily="18" charset="0"/>
                  <a:cs typeface="Times New Roman" panose="02020603050405020304" pitchFamily="18" charset="0"/>
                </a:rPr>
                <a:t> University</a:t>
              </a:r>
            </a:p>
          </p:txBody>
        </p:sp>
      </p:grpSp>
      <p:sp>
        <p:nvSpPr>
          <p:cNvPr id="7" name="Rectangle 11"/>
          <p:cNvSpPr>
            <a:spLocks noChangeArrowheads="1"/>
          </p:cNvSpPr>
          <p:nvPr/>
        </p:nvSpPr>
        <p:spPr bwMode="auto">
          <a:xfrm>
            <a:off x="0" y="0"/>
            <a:ext cx="12192000" cy="304800"/>
          </a:xfrm>
          <a:prstGeom prst="rect">
            <a:avLst/>
          </a:prstGeom>
          <a:solidFill>
            <a:srgbClr val="31006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C6080"/>
              </a:buClr>
              <a:buFont typeface="Times" panose="02020603050405020304" pitchFamily="18" charset="0"/>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l">
              <a:spcBef>
                <a:spcPct val="0"/>
              </a:spcBef>
              <a:buClrTx/>
              <a:buFontTx/>
              <a:buNone/>
            </a:pPr>
            <a:r>
              <a:rPr lang="en-US" sz="2400" b="1" dirty="0">
                <a:solidFill>
                  <a:srgbClr val="FFFF00"/>
                </a:solidFill>
              </a:rPr>
              <a:t>Fundamentals of </a:t>
            </a:r>
            <a:r>
              <a:rPr lang="en-US" sz="2400" b="1" dirty="0" smtClean="0">
                <a:solidFill>
                  <a:srgbClr val="FFFF00"/>
                </a:solidFill>
              </a:rPr>
              <a:t>CRE   </a:t>
            </a:r>
            <a:endParaRPr lang="ar-IQ" sz="2400" dirty="0">
              <a:solidFill>
                <a:srgbClr val="FFFF00"/>
              </a:solidFill>
            </a:endParaRPr>
          </a:p>
        </p:txBody>
      </p:sp>
      <p:sp>
        <p:nvSpPr>
          <p:cNvPr id="13" name="Slide Number Placeholder 12"/>
          <p:cNvSpPr>
            <a:spLocks noGrp="1"/>
          </p:cNvSpPr>
          <p:nvPr>
            <p:ph type="sldNum" sz="quarter" idx="12"/>
          </p:nvPr>
        </p:nvSpPr>
        <p:spPr/>
        <p:txBody>
          <a:bodyPr/>
          <a:lstStyle/>
          <a:p>
            <a:fld id="{B6F15528-21DE-4FAA-801E-634DDDAF4B2B}" type="slidenum">
              <a:rPr lang="en-US" smtClean="0"/>
              <a:pPr/>
              <a:t>54</a:t>
            </a:fld>
            <a:endParaRPr lang="en-US"/>
          </a:p>
        </p:txBody>
      </p:sp>
      <p:sp>
        <p:nvSpPr>
          <p:cNvPr id="3" name="Rectangle 7"/>
          <p:cNvSpPr>
            <a:spLocks noChangeArrowheads="1"/>
          </p:cNvSpPr>
          <p:nvPr/>
        </p:nvSpPr>
        <p:spPr bwMode="auto">
          <a:xfrm>
            <a:off x="838200" y="26793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IQ"/>
          </a:p>
        </p:txBody>
      </p:sp>
      <p:sp>
        <p:nvSpPr>
          <p:cNvPr id="11" name="Rectangle 11"/>
          <p:cNvSpPr>
            <a:spLocks noChangeArrowheads="1"/>
          </p:cNvSpPr>
          <p:nvPr/>
        </p:nvSpPr>
        <p:spPr bwMode="auto">
          <a:xfrm>
            <a:off x="838200" y="5414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IQ"/>
          </a:p>
        </p:txBody>
      </p:sp>
    </p:spTree>
    <p:extLst>
      <p:ext uri="{BB962C8B-B14F-4D97-AF65-F5344CB8AC3E}">
        <p14:creationId xmlns:p14="http://schemas.microsoft.com/office/powerpoint/2010/main" val="88278799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8"/>
          <p:cNvGrpSpPr>
            <a:grpSpLocks/>
          </p:cNvGrpSpPr>
          <p:nvPr/>
        </p:nvGrpSpPr>
        <p:grpSpPr bwMode="auto">
          <a:xfrm>
            <a:off x="0" y="6553632"/>
            <a:ext cx="12192000" cy="304800"/>
            <a:chOff x="0" y="4112"/>
            <a:chExt cx="7680" cy="192"/>
          </a:xfrm>
        </p:grpSpPr>
        <p:sp>
          <p:nvSpPr>
            <p:cNvPr id="5" name="Rectangle 9"/>
            <p:cNvSpPr>
              <a:spLocks noChangeArrowheads="1"/>
            </p:cNvSpPr>
            <p:nvPr/>
          </p:nvSpPr>
          <p:spPr bwMode="auto">
            <a:xfrm>
              <a:off x="1920" y="4112"/>
              <a:ext cx="5760" cy="192"/>
            </a:xfrm>
            <a:prstGeom prst="rect">
              <a:avLst/>
            </a:prstGeom>
            <a:solidFill>
              <a:srgbClr val="F0E25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C6080"/>
                </a:buClr>
                <a:buFont typeface="Times" panose="02020603050405020304" pitchFamily="18" charset="0"/>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ar-IQ" sz="2400"/>
            </a:p>
          </p:txBody>
        </p:sp>
        <p:sp>
          <p:nvSpPr>
            <p:cNvPr id="6" name="Date Placeholder 3"/>
            <p:cNvSpPr>
              <a:spLocks/>
            </p:cNvSpPr>
            <p:nvPr/>
          </p:nvSpPr>
          <p:spPr bwMode="auto">
            <a:xfrm>
              <a:off x="0" y="4121"/>
              <a:ext cx="2640" cy="176"/>
            </a:xfrm>
            <a:prstGeom prst="rect">
              <a:avLst/>
            </a:prstGeom>
            <a:solidFill>
              <a:srgbClr val="F0E25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0C6080"/>
                </a:buClr>
                <a:buFont typeface="Times" panose="02020603050405020304" pitchFamily="18" charset="0"/>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l" eaLnBrk="1" hangingPunct="1">
                <a:spcBef>
                  <a:spcPct val="0"/>
                </a:spcBef>
                <a:buClrTx/>
                <a:buFontTx/>
                <a:buNone/>
              </a:pPr>
              <a:r>
                <a:rPr lang="en-US" sz="1200" dirty="0">
                  <a:latin typeface="Times New Roman" panose="02020603050405020304" pitchFamily="18" charset="0"/>
                  <a:cs typeface="Times New Roman" panose="02020603050405020304" pitchFamily="18" charset="0"/>
                </a:rPr>
                <a:t>Salah N. </a:t>
              </a:r>
              <a:r>
                <a:rPr lang="en-US" sz="1200" dirty="0" err="1">
                  <a:latin typeface="Times New Roman" panose="02020603050405020304" pitchFamily="18" charset="0"/>
                  <a:cs typeface="Times New Roman" panose="02020603050405020304" pitchFamily="18" charset="0"/>
                </a:rPr>
                <a:t>Farhan</a:t>
              </a:r>
              <a:r>
                <a:rPr lang="en-US" sz="1200" dirty="0">
                  <a:latin typeface="Times New Roman" panose="02020603050405020304" pitchFamily="18" charset="0"/>
                  <a:cs typeface="Times New Roman" panose="02020603050405020304" pitchFamily="18" charset="0"/>
                </a:rPr>
                <a:t>  College of Engineering  </a:t>
              </a:r>
              <a:r>
                <a:rPr lang="en-US" sz="1200" dirty="0" err="1">
                  <a:latin typeface="Times New Roman" panose="02020603050405020304" pitchFamily="18" charset="0"/>
                  <a:cs typeface="Times New Roman" panose="02020603050405020304" pitchFamily="18" charset="0"/>
                </a:rPr>
                <a:t>Diyala</a:t>
              </a:r>
              <a:r>
                <a:rPr lang="en-US" sz="1200" dirty="0">
                  <a:latin typeface="Times New Roman" panose="02020603050405020304" pitchFamily="18" charset="0"/>
                  <a:cs typeface="Times New Roman" panose="02020603050405020304" pitchFamily="18" charset="0"/>
                </a:rPr>
                <a:t> University</a:t>
              </a:r>
            </a:p>
          </p:txBody>
        </p:sp>
      </p:grpSp>
      <p:sp>
        <p:nvSpPr>
          <p:cNvPr id="7" name="Rectangle 11"/>
          <p:cNvSpPr>
            <a:spLocks noChangeArrowheads="1"/>
          </p:cNvSpPr>
          <p:nvPr/>
        </p:nvSpPr>
        <p:spPr bwMode="auto">
          <a:xfrm>
            <a:off x="0" y="0"/>
            <a:ext cx="12192000" cy="304800"/>
          </a:xfrm>
          <a:prstGeom prst="rect">
            <a:avLst/>
          </a:prstGeom>
          <a:solidFill>
            <a:srgbClr val="31006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C6080"/>
              </a:buClr>
              <a:buFont typeface="Times" panose="02020603050405020304" pitchFamily="18" charset="0"/>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l">
              <a:spcBef>
                <a:spcPct val="0"/>
              </a:spcBef>
              <a:buClrTx/>
              <a:buFontTx/>
              <a:buNone/>
            </a:pPr>
            <a:r>
              <a:rPr lang="en-US" sz="2400" b="1" dirty="0">
                <a:solidFill>
                  <a:srgbClr val="FFFF00"/>
                </a:solidFill>
              </a:rPr>
              <a:t>Fundamentals of </a:t>
            </a:r>
            <a:r>
              <a:rPr lang="en-US" sz="2400" b="1" dirty="0" smtClean="0">
                <a:solidFill>
                  <a:srgbClr val="FFFF00"/>
                </a:solidFill>
              </a:rPr>
              <a:t>CRE   </a:t>
            </a:r>
            <a:endParaRPr lang="ar-IQ" sz="2400" dirty="0">
              <a:solidFill>
                <a:srgbClr val="FFFF00"/>
              </a:solidFill>
            </a:endParaRPr>
          </a:p>
        </p:txBody>
      </p:sp>
      <p:sp>
        <p:nvSpPr>
          <p:cNvPr id="13" name="Slide Number Placeholder 12"/>
          <p:cNvSpPr>
            <a:spLocks noGrp="1"/>
          </p:cNvSpPr>
          <p:nvPr>
            <p:ph type="sldNum" sz="quarter" idx="12"/>
          </p:nvPr>
        </p:nvSpPr>
        <p:spPr/>
        <p:txBody>
          <a:bodyPr/>
          <a:lstStyle/>
          <a:p>
            <a:fld id="{B6F15528-21DE-4FAA-801E-634DDDAF4B2B}" type="slidenum">
              <a:rPr lang="en-US" smtClean="0"/>
              <a:pPr/>
              <a:t>55</a:t>
            </a:fld>
            <a:endParaRPr lang="en-US"/>
          </a:p>
        </p:txBody>
      </p:sp>
      <p:sp>
        <p:nvSpPr>
          <p:cNvPr id="3" name="Rectangle 7"/>
          <p:cNvSpPr>
            <a:spLocks noChangeArrowheads="1"/>
          </p:cNvSpPr>
          <p:nvPr/>
        </p:nvSpPr>
        <p:spPr bwMode="auto">
          <a:xfrm>
            <a:off x="838200" y="26793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IQ"/>
          </a:p>
        </p:txBody>
      </p:sp>
      <p:sp>
        <p:nvSpPr>
          <p:cNvPr id="11" name="Rectangle 11"/>
          <p:cNvSpPr>
            <a:spLocks noChangeArrowheads="1"/>
          </p:cNvSpPr>
          <p:nvPr/>
        </p:nvSpPr>
        <p:spPr bwMode="auto">
          <a:xfrm>
            <a:off x="838200" y="5414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IQ"/>
          </a:p>
        </p:txBody>
      </p:sp>
    </p:spTree>
    <p:extLst>
      <p:ext uri="{BB962C8B-B14F-4D97-AF65-F5344CB8AC3E}">
        <p14:creationId xmlns:p14="http://schemas.microsoft.com/office/powerpoint/2010/main" val="241408926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8"/>
          <p:cNvGrpSpPr>
            <a:grpSpLocks/>
          </p:cNvGrpSpPr>
          <p:nvPr/>
        </p:nvGrpSpPr>
        <p:grpSpPr bwMode="auto">
          <a:xfrm>
            <a:off x="0" y="6553632"/>
            <a:ext cx="12192000" cy="304800"/>
            <a:chOff x="0" y="4112"/>
            <a:chExt cx="7680" cy="192"/>
          </a:xfrm>
        </p:grpSpPr>
        <p:sp>
          <p:nvSpPr>
            <p:cNvPr id="5" name="Rectangle 9"/>
            <p:cNvSpPr>
              <a:spLocks noChangeArrowheads="1"/>
            </p:cNvSpPr>
            <p:nvPr/>
          </p:nvSpPr>
          <p:spPr bwMode="auto">
            <a:xfrm>
              <a:off x="1920" y="4112"/>
              <a:ext cx="5760" cy="192"/>
            </a:xfrm>
            <a:prstGeom prst="rect">
              <a:avLst/>
            </a:prstGeom>
            <a:solidFill>
              <a:srgbClr val="F0E25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C6080"/>
                </a:buClr>
                <a:buFont typeface="Times" panose="02020603050405020304" pitchFamily="18" charset="0"/>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ar-IQ" sz="2400"/>
            </a:p>
          </p:txBody>
        </p:sp>
        <p:sp>
          <p:nvSpPr>
            <p:cNvPr id="6" name="Date Placeholder 3"/>
            <p:cNvSpPr>
              <a:spLocks/>
            </p:cNvSpPr>
            <p:nvPr/>
          </p:nvSpPr>
          <p:spPr bwMode="auto">
            <a:xfrm>
              <a:off x="0" y="4121"/>
              <a:ext cx="2640" cy="176"/>
            </a:xfrm>
            <a:prstGeom prst="rect">
              <a:avLst/>
            </a:prstGeom>
            <a:solidFill>
              <a:srgbClr val="F0E25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0C6080"/>
                </a:buClr>
                <a:buFont typeface="Times" panose="02020603050405020304" pitchFamily="18" charset="0"/>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l" eaLnBrk="1" hangingPunct="1">
                <a:spcBef>
                  <a:spcPct val="0"/>
                </a:spcBef>
                <a:buClrTx/>
                <a:buFontTx/>
                <a:buNone/>
              </a:pPr>
              <a:r>
                <a:rPr lang="en-US" sz="1200" dirty="0">
                  <a:latin typeface="Times New Roman" panose="02020603050405020304" pitchFamily="18" charset="0"/>
                  <a:cs typeface="Times New Roman" panose="02020603050405020304" pitchFamily="18" charset="0"/>
                </a:rPr>
                <a:t>Salah N. </a:t>
              </a:r>
              <a:r>
                <a:rPr lang="en-US" sz="1200" dirty="0" err="1">
                  <a:latin typeface="Times New Roman" panose="02020603050405020304" pitchFamily="18" charset="0"/>
                  <a:cs typeface="Times New Roman" panose="02020603050405020304" pitchFamily="18" charset="0"/>
                </a:rPr>
                <a:t>Farhan</a:t>
              </a:r>
              <a:r>
                <a:rPr lang="en-US" sz="1200" dirty="0">
                  <a:latin typeface="Times New Roman" panose="02020603050405020304" pitchFamily="18" charset="0"/>
                  <a:cs typeface="Times New Roman" panose="02020603050405020304" pitchFamily="18" charset="0"/>
                </a:rPr>
                <a:t>  College of Engineering  </a:t>
              </a:r>
              <a:r>
                <a:rPr lang="en-US" sz="1200" dirty="0" err="1">
                  <a:latin typeface="Times New Roman" panose="02020603050405020304" pitchFamily="18" charset="0"/>
                  <a:cs typeface="Times New Roman" panose="02020603050405020304" pitchFamily="18" charset="0"/>
                </a:rPr>
                <a:t>Diyala</a:t>
              </a:r>
              <a:r>
                <a:rPr lang="en-US" sz="1200" dirty="0">
                  <a:latin typeface="Times New Roman" panose="02020603050405020304" pitchFamily="18" charset="0"/>
                  <a:cs typeface="Times New Roman" panose="02020603050405020304" pitchFamily="18" charset="0"/>
                </a:rPr>
                <a:t> University</a:t>
              </a:r>
            </a:p>
          </p:txBody>
        </p:sp>
      </p:grpSp>
      <p:sp>
        <p:nvSpPr>
          <p:cNvPr id="7" name="Rectangle 11"/>
          <p:cNvSpPr>
            <a:spLocks noChangeArrowheads="1"/>
          </p:cNvSpPr>
          <p:nvPr/>
        </p:nvSpPr>
        <p:spPr bwMode="auto">
          <a:xfrm>
            <a:off x="0" y="0"/>
            <a:ext cx="12192000" cy="304800"/>
          </a:xfrm>
          <a:prstGeom prst="rect">
            <a:avLst/>
          </a:prstGeom>
          <a:solidFill>
            <a:srgbClr val="31006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C6080"/>
              </a:buClr>
              <a:buFont typeface="Times" panose="02020603050405020304" pitchFamily="18" charset="0"/>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l">
              <a:spcBef>
                <a:spcPct val="0"/>
              </a:spcBef>
              <a:buClrTx/>
              <a:buFontTx/>
              <a:buNone/>
            </a:pPr>
            <a:r>
              <a:rPr lang="en-US" sz="2400" b="1" dirty="0">
                <a:solidFill>
                  <a:srgbClr val="FFFF00"/>
                </a:solidFill>
              </a:rPr>
              <a:t>Fundamentals of </a:t>
            </a:r>
            <a:r>
              <a:rPr lang="en-US" sz="2400" b="1" dirty="0" smtClean="0">
                <a:solidFill>
                  <a:srgbClr val="FFFF00"/>
                </a:solidFill>
              </a:rPr>
              <a:t>CRE   </a:t>
            </a:r>
            <a:endParaRPr lang="ar-IQ" sz="2400" dirty="0">
              <a:solidFill>
                <a:srgbClr val="FFFF00"/>
              </a:solidFill>
            </a:endParaRPr>
          </a:p>
        </p:txBody>
      </p:sp>
      <p:sp>
        <p:nvSpPr>
          <p:cNvPr id="13" name="Slide Number Placeholder 12"/>
          <p:cNvSpPr>
            <a:spLocks noGrp="1"/>
          </p:cNvSpPr>
          <p:nvPr>
            <p:ph type="sldNum" sz="quarter" idx="12"/>
          </p:nvPr>
        </p:nvSpPr>
        <p:spPr/>
        <p:txBody>
          <a:bodyPr/>
          <a:lstStyle/>
          <a:p>
            <a:fld id="{B6F15528-21DE-4FAA-801E-634DDDAF4B2B}" type="slidenum">
              <a:rPr lang="en-US" smtClean="0"/>
              <a:pPr/>
              <a:t>56</a:t>
            </a:fld>
            <a:endParaRPr lang="en-US"/>
          </a:p>
        </p:txBody>
      </p:sp>
      <p:sp>
        <p:nvSpPr>
          <p:cNvPr id="3" name="Rectangle 7"/>
          <p:cNvSpPr>
            <a:spLocks noChangeArrowheads="1"/>
          </p:cNvSpPr>
          <p:nvPr/>
        </p:nvSpPr>
        <p:spPr bwMode="auto">
          <a:xfrm>
            <a:off x="838200" y="26793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IQ"/>
          </a:p>
        </p:txBody>
      </p:sp>
      <p:sp>
        <p:nvSpPr>
          <p:cNvPr id="11" name="Rectangle 11"/>
          <p:cNvSpPr>
            <a:spLocks noChangeArrowheads="1"/>
          </p:cNvSpPr>
          <p:nvPr/>
        </p:nvSpPr>
        <p:spPr bwMode="auto">
          <a:xfrm>
            <a:off x="838200" y="5414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IQ"/>
          </a:p>
        </p:txBody>
      </p:sp>
    </p:spTree>
    <p:extLst>
      <p:ext uri="{BB962C8B-B14F-4D97-AF65-F5344CB8AC3E}">
        <p14:creationId xmlns:p14="http://schemas.microsoft.com/office/powerpoint/2010/main" val="245150790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8"/>
          <p:cNvGrpSpPr>
            <a:grpSpLocks/>
          </p:cNvGrpSpPr>
          <p:nvPr/>
        </p:nvGrpSpPr>
        <p:grpSpPr bwMode="auto">
          <a:xfrm>
            <a:off x="0" y="6553632"/>
            <a:ext cx="12192000" cy="304800"/>
            <a:chOff x="0" y="4112"/>
            <a:chExt cx="7680" cy="192"/>
          </a:xfrm>
        </p:grpSpPr>
        <p:sp>
          <p:nvSpPr>
            <p:cNvPr id="5" name="Rectangle 9"/>
            <p:cNvSpPr>
              <a:spLocks noChangeArrowheads="1"/>
            </p:cNvSpPr>
            <p:nvPr/>
          </p:nvSpPr>
          <p:spPr bwMode="auto">
            <a:xfrm>
              <a:off x="1920" y="4112"/>
              <a:ext cx="5760" cy="192"/>
            </a:xfrm>
            <a:prstGeom prst="rect">
              <a:avLst/>
            </a:prstGeom>
            <a:solidFill>
              <a:srgbClr val="F0E25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C6080"/>
                </a:buClr>
                <a:buFont typeface="Times" panose="02020603050405020304" pitchFamily="18" charset="0"/>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ar-IQ" sz="2400"/>
            </a:p>
          </p:txBody>
        </p:sp>
        <p:sp>
          <p:nvSpPr>
            <p:cNvPr id="6" name="Date Placeholder 3"/>
            <p:cNvSpPr>
              <a:spLocks/>
            </p:cNvSpPr>
            <p:nvPr/>
          </p:nvSpPr>
          <p:spPr bwMode="auto">
            <a:xfrm>
              <a:off x="0" y="4121"/>
              <a:ext cx="2640" cy="176"/>
            </a:xfrm>
            <a:prstGeom prst="rect">
              <a:avLst/>
            </a:prstGeom>
            <a:solidFill>
              <a:srgbClr val="F0E25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0C6080"/>
                </a:buClr>
                <a:buFont typeface="Times" panose="02020603050405020304" pitchFamily="18" charset="0"/>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l" eaLnBrk="1" hangingPunct="1">
                <a:spcBef>
                  <a:spcPct val="0"/>
                </a:spcBef>
                <a:buClrTx/>
                <a:buFontTx/>
                <a:buNone/>
              </a:pPr>
              <a:r>
                <a:rPr lang="en-US" sz="1200" dirty="0">
                  <a:latin typeface="Times New Roman" panose="02020603050405020304" pitchFamily="18" charset="0"/>
                  <a:cs typeface="Times New Roman" panose="02020603050405020304" pitchFamily="18" charset="0"/>
                </a:rPr>
                <a:t>Salah N. </a:t>
              </a:r>
              <a:r>
                <a:rPr lang="en-US" sz="1200" dirty="0" err="1">
                  <a:latin typeface="Times New Roman" panose="02020603050405020304" pitchFamily="18" charset="0"/>
                  <a:cs typeface="Times New Roman" panose="02020603050405020304" pitchFamily="18" charset="0"/>
                </a:rPr>
                <a:t>Farhan</a:t>
              </a:r>
              <a:r>
                <a:rPr lang="en-US" sz="1200" dirty="0">
                  <a:latin typeface="Times New Roman" panose="02020603050405020304" pitchFamily="18" charset="0"/>
                  <a:cs typeface="Times New Roman" panose="02020603050405020304" pitchFamily="18" charset="0"/>
                </a:rPr>
                <a:t>  College of Engineering  </a:t>
              </a:r>
              <a:r>
                <a:rPr lang="en-US" sz="1200" dirty="0" err="1">
                  <a:latin typeface="Times New Roman" panose="02020603050405020304" pitchFamily="18" charset="0"/>
                  <a:cs typeface="Times New Roman" panose="02020603050405020304" pitchFamily="18" charset="0"/>
                </a:rPr>
                <a:t>Diyala</a:t>
              </a:r>
              <a:r>
                <a:rPr lang="en-US" sz="1200" dirty="0">
                  <a:latin typeface="Times New Roman" panose="02020603050405020304" pitchFamily="18" charset="0"/>
                  <a:cs typeface="Times New Roman" panose="02020603050405020304" pitchFamily="18" charset="0"/>
                </a:rPr>
                <a:t> University</a:t>
              </a:r>
            </a:p>
          </p:txBody>
        </p:sp>
      </p:grpSp>
      <p:sp>
        <p:nvSpPr>
          <p:cNvPr id="7" name="Rectangle 11"/>
          <p:cNvSpPr>
            <a:spLocks noChangeArrowheads="1"/>
          </p:cNvSpPr>
          <p:nvPr/>
        </p:nvSpPr>
        <p:spPr bwMode="auto">
          <a:xfrm>
            <a:off x="0" y="0"/>
            <a:ext cx="12192000" cy="304800"/>
          </a:xfrm>
          <a:prstGeom prst="rect">
            <a:avLst/>
          </a:prstGeom>
          <a:solidFill>
            <a:srgbClr val="31006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C6080"/>
              </a:buClr>
              <a:buFont typeface="Times" panose="02020603050405020304" pitchFamily="18" charset="0"/>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l">
              <a:spcBef>
                <a:spcPct val="0"/>
              </a:spcBef>
              <a:buClrTx/>
              <a:buFontTx/>
              <a:buNone/>
            </a:pPr>
            <a:r>
              <a:rPr lang="en-US" sz="2400" b="1" dirty="0">
                <a:solidFill>
                  <a:srgbClr val="FFFF00"/>
                </a:solidFill>
              </a:rPr>
              <a:t>Fundamentals of </a:t>
            </a:r>
            <a:r>
              <a:rPr lang="en-US" sz="2400" b="1" dirty="0" smtClean="0">
                <a:solidFill>
                  <a:srgbClr val="FFFF00"/>
                </a:solidFill>
              </a:rPr>
              <a:t>CRE   </a:t>
            </a:r>
            <a:endParaRPr lang="ar-IQ" sz="2400" dirty="0">
              <a:solidFill>
                <a:srgbClr val="FFFF00"/>
              </a:solidFill>
            </a:endParaRPr>
          </a:p>
        </p:txBody>
      </p:sp>
      <p:sp>
        <p:nvSpPr>
          <p:cNvPr id="13" name="Slide Number Placeholder 12"/>
          <p:cNvSpPr>
            <a:spLocks noGrp="1"/>
          </p:cNvSpPr>
          <p:nvPr>
            <p:ph type="sldNum" sz="quarter" idx="12"/>
          </p:nvPr>
        </p:nvSpPr>
        <p:spPr/>
        <p:txBody>
          <a:bodyPr/>
          <a:lstStyle/>
          <a:p>
            <a:fld id="{B6F15528-21DE-4FAA-801E-634DDDAF4B2B}" type="slidenum">
              <a:rPr lang="en-US" smtClean="0"/>
              <a:pPr/>
              <a:t>57</a:t>
            </a:fld>
            <a:endParaRPr lang="en-US"/>
          </a:p>
        </p:txBody>
      </p:sp>
      <p:sp>
        <p:nvSpPr>
          <p:cNvPr id="3" name="Rectangle 7"/>
          <p:cNvSpPr>
            <a:spLocks noChangeArrowheads="1"/>
          </p:cNvSpPr>
          <p:nvPr/>
        </p:nvSpPr>
        <p:spPr bwMode="auto">
          <a:xfrm>
            <a:off x="838200" y="26793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IQ"/>
          </a:p>
        </p:txBody>
      </p:sp>
      <p:sp>
        <p:nvSpPr>
          <p:cNvPr id="11" name="Rectangle 11"/>
          <p:cNvSpPr>
            <a:spLocks noChangeArrowheads="1"/>
          </p:cNvSpPr>
          <p:nvPr/>
        </p:nvSpPr>
        <p:spPr bwMode="auto">
          <a:xfrm>
            <a:off x="838200" y="5414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IQ"/>
          </a:p>
        </p:txBody>
      </p:sp>
    </p:spTree>
    <p:extLst>
      <p:ext uri="{BB962C8B-B14F-4D97-AF65-F5344CB8AC3E}">
        <p14:creationId xmlns:p14="http://schemas.microsoft.com/office/powerpoint/2010/main" val="58056163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8"/>
          <p:cNvGrpSpPr>
            <a:grpSpLocks/>
          </p:cNvGrpSpPr>
          <p:nvPr/>
        </p:nvGrpSpPr>
        <p:grpSpPr bwMode="auto">
          <a:xfrm>
            <a:off x="0" y="6553632"/>
            <a:ext cx="12192000" cy="304800"/>
            <a:chOff x="0" y="4112"/>
            <a:chExt cx="7680" cy="192"/>
          </a:xfrm>
        </p:grpSpPr>
        <p:sp>
          <p:nvSpPr>
            <p:cNvPr id="5" name="Rectangle 9"/>
            <p:cNvSpPr>
              <a:spLocks noChangeArrowheads="1"/>
            </p:cNvSpPr>
            <p:nvPr/>
          </p:nvSpPr>
          <p:spPr bwMode="auto">
            <a:xfrm>
              <a:off x="1920" y="4112"/>
              <a:ext cx="5760" cy="192"/>
            </a:xfrm>
            <a:prstGeom prst="rect">
              <a:avLst/>
            </a:prstGeom>
            <a:solidFill>
              <a:srgbClr val="F0E25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C6080"/>
                </a:buClr>
                <a:buFont typeface="Times" panose="02020603050405020304" pitchFamily="18" charset="0"/>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ar-IQ" sz="2400"/>
            </a:p>
          </p:txBody>
        </p:sp>
        <p:sp>
          <p:nvSpPr>
            <p:cNvPr id="6" name="Date Placeholder 3"/>
            <p:cNvSpPr>
              <a:spLocks/>
            </p:cNvSpPr>
            <p:nvPr/>
          </p:nvSpPr>
          <p:spPr bwMode="auto">
            <a:xfrm>
              <a:off x="0" y="4121"/>
              <a:ext cx="2640" cy="176"/>
            </a:xfrm>
            <a:prstGeom prst="rect">
              <a:avLst/>
            </a:prstGeom>
            <a:solidFill>
              <a:srgbClr val="F0E25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0C6080"/>
                </a:buClr>
                <a:buFont typeface="Times" panose="02020603050405020304" pitchFamily="18" charset="0"/>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l" eaLnBrk="1" hangingPunct="1">
                <a:spcBef>
                  <a:spcPct val="0"/>
                </a:spcBef>
                <a:buClrTx/>
                <a:buFontTx/>
                <a:buNone/>
              </a:pPr>
              <a:r>
                <a:rPr lang="en-US" sz="1200" dirty="0">
                  <a:latin typeface="Times New Roman" panose="02020603050405020304" pitchFamily="18" charset="0"/>
                  <a:cs typeface="Times New Roman" panose="02020603050405020304" pitchFamily="18" charset="0"/>
                </a:rPr>
                <a:t>Salah N. </a:t>
              </a:r>
              <a:r>
                <a:rPr lang="en-US" sz="1200" dirty="0" err="1">
                  <a:latin typeface="Times New Roman" panose="02020603050405020304" pitchFamily="18" charset="0"/>
                  <a:cs typeface="Times New Roman" panose="02020603050405020304" pitchFamily="18" charset="0"/>
                </a:rPr>
                <a:t>Farhan</a:t>
              </a:r>
              <a:r>
                <a:rPr lang="en-US" sz="1200" dirty="0">
                  <a:latin typeface="Times New Roman" panose="02020603050405020304" pitchFamily="18" charset="0"/>
                  <a:cs typeface="Times New Roman" panose="02020603050405020304" pitchFamily="18" charset="0"/>
                </a:rPr>
                <a:t>  College of Engineering  </a:t>
              </a:r>
              <a:r>
                <a:rPr lang="en-US" sz="1200" dirty="0" err="1">
                  <a:latin typeface="Times New Roman" panose="02020603050405020304" pitchFamily="18" charset="0"/>
                  <a:cs typeface="Times New Roman" panose="02020603050405020304" pitchFamily="18" charset="0"/>
                </a:rPr>
                <a:t>Diyala</a:t>
              </a:r>
              <a:r>
                <a:rPr lang="en-US" sz="1200" dirty="0">
                  <a:latin typeface="Times New Roman" panose="02020603050405020304" pitchFamily="18" charset="0"/>
                  <a:cs typeface="Times New Roman" panose="02020603050405020304" pitchFamily="18" charset="0"/>
                </a:rPr>
                <a:t> University</a:t>
              </a:r>
            </a:p>
          </p:txBody>
        </p:sp>
      </p:grpSp>
      <p:sp>
        <p:nvSpPr>
          <p:cNvPr id="7" name="Rectangle 11"/>
          <p:cNvSpPr>
            <a:spLocks noChangeArrowheads="1"/>
          </p:cNvSpPr>
          <p:nvPr/>
        </p:nvSpPr>
        <p:spPr bwMode="auto">
          <a:xfrm>
            <a:off x="0" y="0"/>
            <a:ext cx="12192000" cy="304800"/>
          </a:xfrm>
          <a:prstGeom prst="rect">
            <a:avLst/>
          </a:prstGeom>
          <a:solidFill>
            <a:srgbClr val="31006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C6080"/>
              </a:buClr>
              <a:buFont typeface="Times" panose="02020603050405020304" pitchFamily="18" charset="0"/>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l">
              <a:spcBef>
                <a:spcPct val="0"/>
              </a:spcBef>
              <a:buClrTx/>
              <a:buFontTx/>
              <a:buNone/>
            </a:pPr>
            <a:r>
              <a:rPr lang="en-US" sz="2400" b="1" dirty="0">
                <a:solidFill>
                  <a:srgbClr val="FFFF00"/>
                </a:solidFill>
              </a:rPr>
              <a:t>Fundamentals of </a:t>
            </a:r>
            <a:r>
              <a:rPr lang="en-US" sz="2400" b="1" dirty="0" smtClean="0">
                <a:solidFill>
                  <a:srgbClr val="FFFF00"/>
                </a:solidFill>
              </a:rPr>
              <a:t>CRE   </a:t>
            </a:r>
            <a:endParaRPr lang="ar-IQ" sz="2400" dirty="0">
              <a:solidFill>
                <a:srgbClr val="FFFF00"/>
              </a:solidFill>
            </a:endParaRPr>
          </a:p>
        </p:txBody>
      </p:sp>
      <p:sp>
        <p:nvSpPr>
          <p:cNvPr id="13" name="Slide Number Placeholder 12"/>
          <p:cNvSpPr>
            <a:spLocks noGrp="1"/>
          </p:cNvSpPr>
          <p:nvPr>
            <p:ph type="sldNum" sz="quarter" idx="12"/>
          </p:nvPr>
        </p:nvSpPr>
        <p:spPr/>
        <p:txBody>
          <a:bodyPr/>
          <a:lstStyle/>
          <a:p>
            <a:fld id="{B6F15528-21DE-4FAA-801E-634DDDAF4B2B}" type="slidenum">
              <a:rPr lang="en-US" smtClean="0"/>
              <a:pPr/>
              <a:t>58</a:t>
            </a:fld>
            <a:endParaRPr lang="en-US"/>
          </a:p>
        </p:txBody>
      </p:sp>
      <p:sp>
        <p:nvSpPr>
          <p:cNvPr id="3" name="Rectangle 7"/>
          <p:cNvSpPr>
            <a:spLocks noChangeArrowheads="1"/>
          </p:cNvSpPr>
          <p:nvPr/>
        </p:nvSpPr>
        <p:spPr bwMode="auto">
          <a:xfrm>
            <a:off x="838200" y="26793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IQ"/>
          </a:p>
        </p:txBody>
      </p:sp>
      <p:sp>
        <p:nvSpPr>
          <p:cNvPr id="11" name="Rectangle 11"/>
          <p:cNvSpPr>
            <a:spLocks noChangeArrowheads="1"/>
          </p:cNvSpPr>
          <p:nvPr/>
        </p:nvSpPr>
        <p:spPr bwMode="auto">
          <a:xfrm>
            <a:off x="838200" y="5414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IQ"/>
          </a:p>
        </p:txBody>
      </p:sp>
    </p:spTree>
    <p:extLst>
      <p:ext uri="{BB962C8B-B14F-4D97-AF65-F5344CB8AC3E}">
        <p14:creationId xmlns:p14="http://schemas.microsoft.com/office/powerpoint/2010/main" val="236961871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8"/>
          <p:cNvGrpSpPr>
            <a:grpSpLocks/>
          </p:cNvGrpSpPr>
          <p:nvPr/>
        </p:nvGrpSpPr>
        <p:grpSpPr bwMode="auto">
          <a:xfrm>
            <a:off x="0" y="6553632"/>
            <a:ext cx="12192000" cy="304800"/>
            <a:chOff x="0" y="4112"/>
            <a:chExt cx="7680" cy="192"/>
          </a:xfrm>
        </p:grpSpPr>
        <p:sp>
          <p:nvSpPr>
            <p:cNvPr id="5" name="Rectangle 9"/>
            <p:cNvSpPr>
              <a:spLocks noChangeArrowheads="1"/>
            </p:cNvSpPr>
            <p:nvPr/>
          </p:nvSpPr>
          <p:spPr bwMode="auto">
            <a:xfrm>
              <a:off x="1920" y="4112"/>
              <a:ext cx="5760" cy="192"/>
            </a:xfrm>
            <a:prstGeom prst="rect">
              <a:avLst/>
            </a:prstGeom>
            <a:solidFill>
              <a:srgbClr val="F0E25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C6080"/>
                </a:buClr>
                <a:buFont typeface="Times" panose="02020603050405020304" pitchFamily="18" charset="0"/>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ar-IQ" sz="2400"/>
            </a:p>
          </p:txBody>
        </p:sp>
        <p:sp>
          <p:nvSpPr>
            <p:cNvPr id="6" name="Date Placeholder 3"/>
            <p:cNvSpPr>
              <a:spLocks/>
            </p:cNvSpPr>
            <p:nvPr/>
          </p:nvSpPr>
          <p:spPr bwMode="auto">
            <a:xfrm>
              <a:off x="0" y="4121"/>
              <a:ext cx="2640" cy="176"/>
            </a:xfrm>
            <a:prstGeom prst="rect">
              <a:avLst/>
            </a:prstGeom>
            <a:solidFill>
              <a:srgbClr val="F0E25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0C6080"/>
                </a:buClr>
                <a:buFont typeface="Times" panose="02020603050405020304" pitchFamily="18" charset="0"/>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l" eaLnBrk="1" hangingPunct="1">
                <a:spcBef>
                  <a:spcPct val="0"/>
                </a:spcBef>
                <a:buClrTx/>
                <a:buFontTx/>
                <a:buNone/>
              </a:pPr>
              <a:r>
                <a:rPr lang="en-US" sz="1200" dirty="0">
                  <a:latin typeface="Times New Roman" panose="02020603050405020304" pitchFamily="18" charset="0"/>
                  <a:cs typeface="Times New Roman" panose="02020603050405020304" pitchFamily="18" charset="0"/>
                </a:rPr>
                <a:t>Salah N. </a:t>
              </a:r>
              <a:r>
                <a:rPr lang="en-US" sz="1200" dirty="0" err="1">
                  <a:latin typeface="Times New Roman" panose="02020603050405020304" pitchFamily="18" charset="0"/>
                  <a:cs typeface="Times New Roman" panose="02020603050405020304" pitchFamily="18" charset="0"/>
                </a:rPr>
                <a:t>Farhan</a:t>
              </a:r>
              <a:r>
                <a:rPr lang="en-US" sz="1200" dirty="0">
                  <a:latin typeface="Times New Roman" panose="02020603050405020304" pitchFamily="18" charset="0"/>
                  <a:cs typeface="Times New Roman" panose="02020603050405020304" pitchFamily="18" charset="0"/>
                </a:rPr>
                <a:t>  College of Engineering  </a:t>
              </a:r>
              <a:r>
                <a:rPr lang="en-US" sz="1200" dirty="0" err="1">
                  <a:latin typeface="Times New Roman" panose="02020603050405020304" pitchFamily="18" charset="0"/>
                  <a:cs typeface="Times New Roman" panose="02020603050405020304" pitchFamily="18" charset="0"/>
                </a:rPr>
                <a:t>Diyala</a:t>
              </a:r>
              <a:r>
                <a:rPr lang="en-US" sz="1200" dirty="0">
                  <a:latin typeface="Times New Roman" panose="02020603050405020304" pitchFamily="18" charset="0"/>
                  <a:cs typeface="Times New Roman" panose="02020603050405020304" pitchFamily="18" charset="0"/>
                </a:rPr>
                <a:t> University</a:t>
              </a:r>
            </a:p>
          </p:txBody>
        </p:sp>
      </p:grpSp>
      <p:sp>
        <p:nvSpPr>
          <p:cNvPr id="7" name="Rectangle 11"/>
          <p:cNvSpPr>
            <a:spLocks noChangeArrowheads="1"/>
          </p:cNvSpPr>
          <p:nvPr/>
        </p:nvSpPr>
        <p:spPr bwMode="auto">
          <a:xfrm>
            <a:off x="0" y="0"/>
            <a:ext cx="12192000" cy="304800"/>
          </a:xfrm>
          <a:prstGeom prst="rect">
            <a:avLst/>
          </a:prstGeom>
          <a:solidFill>
            <a:srgbClr val="31006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C6080"/>
              </a:buClr>
              <a:buFont typeface="Times" panose="02020603050405020304" pitchFamily="18" charset="0"/>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l">
              <a:spcBef>
                <a:spcPct val="0"/>
              </a:spcBef>
              <a:buClrTx/>
              <a:buFontTx/>
              <a:buNone/>
            </a:pPr>
            <a:r>
              <a:rPr lang="en-US" sz="2400" b="1" dirty="0">
                <a:solidFill>
                  <a:srgbClr val="FFFF00"/>
                </a:solidFill>
              </a:rPr>
              <a:t>Fundamentals of </a:t>
            </a:r>
            <a:r>
              <a:rPr lang="en-US" sz="2400" b="1" dirty="0" smtClean="0">
                <a:solidFill>
                  <a:srgbClr val="FFFF00"/>
                </a:solidFill>
              </a:rPr>
              <a:t>CRE   </a:t>
            </a:r>
            <a:endParaRPr lang="ar-IQ" sz="2400" dirty="0">
              <a:solidFill>
                <a:srgbClr val="FFFF00"/>
              </a:solidFill>
            </a:endParaRPr>
          </a:p>
        </p:txBody>
      </p:sp>
      <p:sp>
        <p:nvSpPr>
          <p:cNvPr id="13" name="Slide Number Placeholder 12"/>
          <p:cNvSpPr>
            <a:spLocks noGrp="1"/>
          </p:cNvSpPr>
          <p:nvPr>
            <p:ph type="sldNum" sz="quarter" idx="12"/>
          </p:nvPr>
        </p:nvSpPr>
        <p:spPr/>
        <p:txBody>
          <a:bodyPr/>
          <a:lstStyle/>
          <a:p>
            <a:fld id="{B6F15528-21DE-4FAA-801E-634DDDAF4B2B}" type="slidenum">
              <a:rPr lang="en-US" smtClean="0"/>
              <a:pPr/>
              <a:t>59</a:t>
            </a:fld>
            <a:endParaRPr lang="en-US"/>
          </a:p>
        </p:txBody>
      </p:sp>
      <p:sp>
        <p:nvSpPr>
          <p:cNvPr id="3" name="Rectangle 7"/>
          <p:cNvSpPr>
            <a:spLocks noChangeArrowheads="1"/>
          </p:cNvSpPr>
          <p:nvPr/>
        </p:nvSpPr>
        <p:spPr bwMode="auto">
          <a:xfrm>
            <a:off x="838200" y="26793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IQ"/>
          </a:p>
        </p:txBody>
      </p:sp>
      <p:sp>
        <p:nvSpPr>
          <p:cNvPr id="11" name="Rectangle 11"/>
          <p:cNvSpPr>
            <a:spLocks noChangeArrowheads="1"/>
          </p:cNvSpPr>
          <p:nvPr/>
        </p:nvSpPr>
        <p:spPr bwMode="auto">
          <a:xfrm>
            <a:off x="838200" y="5414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IQ"/>
          </a:p>
        </p:txBody>
      </p:sp>
    </p:spTree>
    <p:extLst>
      <p:ext uri="{BB962C8B-B14F-4D97-AF65-F5344CB8AC3E}">
        <p14:creationId xmlns:p14="http://schemas.microsoft.com/office/powerpoint/2010/main" val="28881153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9458" name="Picture 2"/>
          <p:cNvPicPr>
            <a:picLocks noChangeAspect="1" noChangeArrowheads="1"/>
          </p:cNvPicPr>
          <p:nvPr/>
        </p:nvPicPr>
        <p:blipFill>
          <a:blip r:embed="rId2"/>
          <a:srcRect/>
          <a:stretch>
            <a:fillRect/>
          </a:stretch>
        </p:blipFill>
        <p:spPr bwMode="auto">
          <a:xfrm>
            <a:off x="2509839" y="1319214"/>
            <a:ext cx="7172325" cy="4219575"/>
          </a:xfrm>
          <a:prstGeom prst="rect">
            <a:avLst/>
          </a:prstGeom>
          <a:noFill/>
          <a:ln w="9525">
            <a:noFill/>
            <a:miter lim="800000"/>
            <a:headEnd/>
            <a:tailEnd/>
          </a:ln>
          <a:effectLst/>
        </p:spPr>
      </p:pic>
    </p:spTree>
    <p:extLst>
      <p:ext uri="{BB962C8B-B14F-4D97-AF65-F5344CB8AC3E}">
        <p14:creationId xmlns:p14="http://schemas.microsoft.com/office/powerpoint/2010/main" val="250029629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8"/>
          <p:cNvGrpSpPr>
            <a:grpSpLocks/>
          </p:cNvGrpSpPr>
          <p:nvPr/>
        </p:nvGrpSpPr>
        <p:grpSpPr bwMode="auto">
          <a:xfrm>
            <a:off x="0" y="6553632"/>
            <a:ext cx="12192000" cy="304800"/>
            <a:chOff x="0" y="4112"/>
            <a:chExt cx="7680" cy="192"/>
          </a:xfrm>
        </p:grpSpPr>
        <p:sp>
          <p:nvSpPr>
            <p:cNvPr id="5" name="Rectangle 9"/>
            <p:cNvSpPr>
              <a:spLocks noChangeArrowheads="1"/>
            </p:cNvSpPr>
            <p:nvPr/>
          </p:nvSpPr>
          <p:spPr bwMode="auto">
            <a:xfrm>
              <a:off x="1920" y="4112"/>
              <a:ext cx="5760" cy="192"/>
            </a:xfrm>
            <a:prstGeom prst="rect">
              <a:avLst/>
            </a:prstGeom>
            <a:solidFill>
              <a:srgbClr val="F0E25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C6080"/>
                </a:buClr>
                <a:buFont typeface="Times" panose="02020603050405020304" pitchFamily="18" charset="0"/>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ar-IQ" sz="2400"/>
            </a:p>
          </p:txBody>
        </p:sp>
        <p:sp>
          <p:nvSpPr>
            <p:cNvPr id="6" name="Date Placeholder 3"/>
            <p:cNvSpPr>
              <a:spLocks/>
            </p:cNvSpPr>
            <p:nvPr/>
          </p:nvSpPr>
          <p:spPr bwMode="auto">
            <a:xfrm>
              <a:off x="0" y="4121"/>
              <a:ext cx="2640" cy="176"/>
            </a:xfrm>
            <a:prstGeom prst="rect">
              <a:avLst/>
            </a:prstGeom>
            <a:solidFill>
              <a:srgbClr val="F0E25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0C6080"/>
                </a:buClr>
                <a:buFont typeface="Times" panose="02020603050405020304" pitchFamily="18" charset="0"/>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l" eaLnBrk="1" hangingPunct="1">
                <a:spcBef>
                  <a:spcPct val="0"/>
                </a:spcBef>
                <a:buClrTx/>
                <a:buFontTx/>
                <a:buNone/>
              </a:pPr>
              <a:r>
                <a:rPr lang="en-US" sz="1200" dirty="0">
                  <a:latin typeface="Times New Roman" panose="02020603050405020304" pitchFamily="18" charset="0"/>
                  <a:cs typeface="Times New Roman" panose="02020603050405020304" pitchFamily="18" charset="0"/>
                </a:rPr>
                <a:t>Salah N. </a:t>
              </a:r>
              <a:r>
                <a:rPr lang="en-US" sz="1200" dirty="0" err="1">
                  <a:latin typeface="Times New Roman" panose="02020603050405020304" pitchFamily="18" charset="0"/>
                  <a:cs typeface="Times New Roman" panose="02020603050405020304" pitchFamily="18" charset="0"/>
                </a:rPr>
                <a:t>Farhan</a:t>
              </a:r>
              <a:r>
                <a:rPr lang="en-US" sz="1200" dirty="0">
                  <a:latin typeface="Times New Roman" panose="02020603050405020304" pitchFamily="18" charset="0"/>
                  <a:cs typeface="Times New Roman" panose="02020603050405020304" pitchFamily="18" charset="0"/>
                </a:rPr>
                <a:t>  College of Engineering  </a:t>
              </a:r>
              <a:r>
                <a:rPr lang="en-US" sz="1200" dirty="0" err="1">
                  <a:latin typeface="Times New Roman" panose="02020603050405020304" pitchFamily="18" charset="0"/>
                  <a:cs typeface="Times New Roman" panose="02020603050405020304" pitchFamily="18" charset="0"/>
                </a:rPr>
                <a:t>Diyala</a:t>
              </a:r>
              <a:r>
                <a:rPr lang="en-US" sz="1200" dirty="0">
                  <a:latin typeface="Times New Roman" panose="02020603050405020304" pitchFamily="18" charset="0"/>
                  <a:cs typeface="Times New Roman" panose="02020603050405020304" pitchFamily="18" charset="0"/>
                </a:rPr>
                <a:t> University</a:t>
              </a:r>
            </a:p>
          </p:txBody>
        </p:sp>
      </p:grpSp>
      <p:sp>
        <p:nvSpPr>
          <p:cNvPr id="7" name="Rectangle 11"/>
          <p:cNvSpPr>
            <a:spLocks noChangeArrowheads="1"/>
          </p:cNvSpPr>
          <p:nvPr/>
        </p:nvSpPr>
        <p:spPr bwMode="auto">
          <a:xfrm>
            <a:off x="0" y="0"/>
            <a:ext cx="12192000" cy="304800"/>
          </a:xfrm>
          <a:prstGeom prst="rect">
            <a:avLst/>
          </a:prstGeom>
          <a:solidFill>
            <a:srgbClr val="31006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C6080"/>
              </a:buClr>
              <a:buFont typeface="Times" panose="02020603050405020304" pitchFamily="18" charset="0"/>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l">
              <a:spcBef>
                <a:spcPct val="0"/>
              </a:spcBef>
              <a:buClrTx/>
              <a:buFontTx/>
              <a:buNone/>
            </a:pPr>
            <a:r>
              <a:rPr lang="en-US" sz="2400" b="1" dirty="0">
                <a:solidFill>
                  <a:srgbClr val="FFFF00"/>
                </a:solidFill>
              </a:rPr>
              <a:t>Fundamentals of </a:t>
            </a:r>
            <a:r>
              <a:rPr lang="en-US" sz="2400" b="1" dirty="0" smtClean="0">
                <a:solidFill>
                  <a:srgbClr val="FFFF00"/>
                </a:solidFill>
              </a:rPr>
              <a:t>CRE   </a:t>
            </a:r>
            <a:endParaRPr lang="ar-IQ" sz="2400" dirty="0">
              <a:solidFill>
                <a:srgbClr val="FFFF00"/>
              </a:solidFill>
            </a:endParaRPr>
          </a:p>
        </p:txBody>
      </p:sp>
      <p:sp>
        <p:nvSpPr>
          <p:cNvPr id="13" name="Slide Number Placeholder 12"/>
          <p:cNvSpPr>
            <a:spLocks noGrp="1"/>
          </p:cNvSpPr>
          <p:nvPr>
            <p:ph type="sldNum" sz="quarter" idx="12"/>
          </p:nvPr>
        </p:nvSpPr>
        <p:spPr/>
        <p:txBody>
          <a:bodyPr/>
          <a:lstStyle/>
          <a:p>
            <a:fld id="{B6F15528-21DE-4FAA-801E-634DDDAF4B2B}" type="slidenum">
              <a:rPr lang="en-US" smtClean="0"/>
              <a:pPr/>
              <a:t>60</a:t>
            </a:fld>
            <a:endParaRPr lang="en-US"/>
          </a:p>
        </p:txBody>
      </p:sp>
      <p:sp>
        <p:nvSpPr>
          <p:cNvPr id="3" name="Rectangle 7"/>
          <p:cNvSpPr>
            <a:spLocks noChangeArrowheads="1"/>
          </p:cNvSpPr>
          <p:nvPr/>
        </p:nvSpPr>
        <p:spPr bwMode="auto">
          <a:xfrm>
            <a:off x="838200" y="26793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IQ"/>
          </a:p>
        </p:txBody>
      </p:sp>
      <p:sp>
        <p:nvSpPr>
          <p:cNvPr id="11" name="Rectangle 11"/>
          <p:cNvSpPr>
            <a:spLocks noChangeArrowheads="1"/>
          </p:cNvSpPr>
          <p:nvPr/>
        </p:nvSpPr>
        <p:spPr bwMode="auto">
          <a:xfrm>
            <a:off x="838200" y="5414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IQ"/>
          </a:p>
        </p:txBody>
      </p:sp>
    </p:spTree>
    <p:extLst>
      <p:ext uri="{BB962C8B-B14F-4D97-AF65-F5344CB8AC3E}">
        <p14:creationId xmlns:p14="http://schemas.microsoft.com/office/powerpoint/2010/main" val="64529946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8"/>
          <p:cNvGrpSpPr>
            <a:grpSpLocks/>
          </p:cNvGrpSpPr>
          <p:nvPr/>
        </p:nvGrpSpPr>
        <p:grpSpPr bwMode="auto">
          <a:xfrm>
            <a:off x="0" y="6553632"/>
            <a:ext cx="12192000" cy="304800"/>
            <a:chOff x="0" y="4112"/>
            <a:chExt cx="7680" cy="192"/>
          </a:xfrm>
        </p:grpSpPr>
        <p:sp>
          <p:nvSpPr>
            <p:cNvPr id="5" name="Rectangle 9"/>
            <p:cNvSpPr>
              <a:spLocks noChangeArrowheads="1"/>
            </p:cNvSpPr>
            <p:nvPr/>
          </p:nvSpPr>
          <p:spPr bwMode="auto">
            <a:xfrm>
              <a:off x="1920" y="4112"/>
              <a:ext cx="5760" cy="192"/>
            </a:xfrm>
            <a:prstGeom prst="rect">
              <a:avLst/>
            </a:prstGeom>
            <a:solidFill>
              <a:srgbClr val="F0E25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C6080"/>
                </a:buClr>
                <a:buFont typeface="Times" panose="02020603050405020304" pitchFamily="18" charset="0"/>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ar-IQ" sz="2400"/>
            </a:p>
          </p:txBody>
        </p:sp>
        <p:sp>
          <p:nvSpPr>
            <p:cNvPr id="6" name="Date Placeholder 3"/>
            <p:cNvSpPr>
              <a:spLocks/>
            </p:cNvSpPr>
            <p:nvPr/>
          </p:nvSpPr>
          <p:spPr bwMode="auto">
            <a:xfrm>
              <a:off x="0" y="4121"/>
              <a:ext cx="2640" cy="176"/>
            </a:xfrm>
            <a:prstGeom prst="rect">
              <a:avLst/>
            </a:prstGeom>
            <a:solidFill>
              <a:srgbClr val="F0E25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0C6080"/>
                </a:buClr>
                <a:buFont typeface="Times" panose="02020603050405020304" pitchFamily="18" charset="0"/>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l" eaLnBrk="1" hangingPunct="1">
                <a:spcBef>
                  <a:spcPct val="0"/>
                </a:spcBef>
                <a:buClrTx/>
                <a:buFontTx/>
                <a:buNone/>
              </a:pPr>
              <a:r>
                <a:rPr lang="en-US" sz="1200" dirty="0">
                  <a:latin typeface="Times New Roman" panose="02020603050405020304" pitchFamily="18" charset="0"/>
                  <a:cs typeface="Times New Roman" panose="02020603050405020304" pitchFamily="18" charset="0"/>
                </a:rPr>
                <a:t>Salah N. </a:t>
              </a:r>
              <a:r>
                <a:rPr lang="en-US" sz="1200" dirty="0" err="1">
                  <a:latin typeface="Times New Roman" panose="02020603050405020304" pitchFamily="18" charset="0"/>
                  <a:cs typeface="Times New Roman" panose="02020603050405020304" pitchFamily="18" charset="0"/>
                </a:rPr>
                <a:t>Farhan</a:t>
              </a:r>
              <a:r>
                <a:rPr lang="en-US" sz="1200" dirty="0">
                  <a:latin typeface="Times New Roman" panose="02020603050405020304" pitchFamily="18" charset="0"/>
                  <a:cs typeface="Times New Roman" panose="02020603050405020304" pitchFamily="18" charset="0"/>
                </a:rPr>
                <a:t>  College of Engineering  </a:t>
              </a:r>
              <a:r>
                <a:rPr lang="en-US" sz="1200" dirty="0" err="1">
                  <a:latin typeface="Times New Roman" panose="02020603050405020304" pitchFamily="18" charset="0"/>
                  <a:cs typeface="Times New Roman" panose="02020603050405020304" pitchFamily="18" charset="0"/>
                </a:rPr>
                <a:t>Diyala</a:t>
              </a:r>
              <a:r>
                <a:rPr lang="en-US" sz="1200" dirty="0">
                  <a:latin typeface="Times New Roman" panose="02020603050405020304" pitchFamily="18" charset="0"/>
                  <a:cs typeface="Times New Roman" panose="02020603050405020304" pitchFamily="18" charset="0"/>
                </a:rPr>
                <a:t> University</a:t>
              </a:r>
            </a:p>
          </p:txBody>
        </p:sp>
      </p:grpSp>
      <p:sp>
        <p:nvSpPr>
          <p:cNvPr id="7" name="Rectangle 11"/>
          <p:cNvSpPr>
            <a:spLocks noChangeArrowheads="1"/>
          </p:cNvSpPr>
          <p:nvPr/>
        </p:nvSpPr>
        <p:spPr bwMode="auto">
          <a:xfrm>
            <a:off x="0" y="0"/>
            <a:ext cx="12192000" cy="304800"/>
          </a:xfrm>
          <a:prstGeom prst="rect">
            <a:avLst/>
          </a:prstGeom>
          <a:solidFill>
            <a:srgbClr val="31006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C6080"/>
              </a:buClr>
              <a:buFont typeface="Times" panose="02020603050405020304" pitchFamily="18" charset="0"/>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l">
              <a:spcBef>
                <a:spcPct val="0"/>
              </a:spcBef>
              <a:buClrTx/>
              <a:buFontTx/>
              <a:buNone/>
            </a:pPr>
            <a:r>
              <a:rPr lang="en-US" sz="2400" b="1" dirty="0">
                <a:solidFill>
                  <a:srgbClr val="FFFF00"/>
                </a:solidFill>
              </a:rPr>
              <a:t>Fundamentals of </a:t>
            </a:r>
            <a:r>
              <a:rPr lang="en-US" sz="2400" b="1" dirty="0" smtClean="0">
                <a:solidFill>
                  <a:srgbClr val="FFFF00"/>
                </a:solidFill>
              </a:rPr>
              <a:t>CRE   </a:t>
            </a:r>
            <a:endParaRPr lang="ar-IQ" sz="2400" dirty="0">
              <a:solidFill>
                <a:srgbClr val="FFFF00"/>
              </a:solidFill>
            </a:endParaRPr>
          </a:p>
        </p:txBody>
      </p:sp>
      <p:sp>
        <p:nvSpPr>
          <p:cNvPr id="13" name="Slide Number Placeholder 12"/>
          <p:cNvSpPr>
            <a:spLocks noGrp="1"/>
          </p:cNvSpPr>
          <p:nvPr>
            <p:ph type="sldNum" sz="quarter" idx="12"/>
          </p:nvPr>
        </p:nvSpPr>
        <p:spPr/>
        <p:txBody>
          <a:bodyPr/>
          <a:lstStyle/>
          <a:p>
            <a:fld id="{B6F15528-21DE-4FAA-801E-634DDDAF4B2B}" type="slidenum">
              <a:rPr lang="en-US" smtClean="0"/>
              <a:pPr/>
              <a:t>61</a:t>
            </a:fld>
            <a:endParaRPr lang="en-US"/>
          </a:p>
        </p:txBody>
      </p:sp>
      <p:sp>
        <p:nvSpPr>
          <p:cNvPr id="3" name="Rectangle 7"/>
          <p:cNvSpPr>
            <a:spLocks noChangeArrowheads="1"/>
          </p:cNvSpPr>
          <p:nvPr/>
        </p:nvSpPr>
        <p:spPr bwMode="auto">
          <a:xfrm>
            <a:off x="838200" y="26793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IQ"/>
          </a:p>
        </p:txBody>
      </p:sp>
      <p:sp>
        <p:nvSpPr>
          <p:cNvPr id="11" name="Rectangle 11"/>
          <p:cNvSpPr>
            <a:spLocks noChangeArrowheads="1"/>
          </p:cNvSpPr>
          <p:nvPr/>
        </p:nvSpPr>
        <p:spPr bwMode="auto">
          <a:xfrm>
            <a:off x="838200" y="5414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IQ"/>
          </a:p>
        </p:txBody>
      </p:sp>
    </p:spTree>
    <p:extLst>
      <p:ext uri="{BB962C8B-B14F-4D97-AF65-F5344CB8AC3E}">
        <p14:creationId xmlns:p14="http://schemas.microsoft.com/office/powerpoint/2010/main" val="184202607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8"/>
          <p:cNvGrpSpPr>
            <a:grpSpLocks/>
          </p:cNvGrpSpPr>
          <p:nvPr/>
        </p:nvGrpSpPr>
        <p:grpSpPr bwMode="auto">
          <a:xfrm>
            <a:off x="0" y="6553632"/>
            <a:ext cx="12192000" cy="304800"/>
            <a:chOff x="0" y="4112"/>
            <a:chExt cx="7680" cy="192"/>
          </a:xfrm>
        </p:grpSpPr>
        <p:sp>
          <p:nvSpPr>
            <p:cNvPr id="5" name="Rectangle 9"/>
            <p:cNvSpPr>
              <a:spLocks noChangeArrowheads="1"/>
            </p:cNvSpPr>
            <p:nvPr/>
          </p:nvSpPr>
          <p:spPr bwMode="auto">
            <a:xfrm>
              <a:off x="1920" y="4112"/>
              <a:ext cx="5760" cy="192"/>
            </a:xfrm>
            <a:prstGeom prst="rect">
              <a:avLst/>
            </a:prstGeom>
            <a:solidFill>
              <a:srgbClr val="F0E25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C6080"/>
                </a:buClr>
                <a:buFont typeface="Times" panose="02020603050405020304" pitchFamily="18" charset="0"/>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ar-IQ" sz="2400"/>
            </a:p>
          </p:txBody>
        </p:sp>
        <p:sp>
          <p:nvSpPr>
            <p:cNvPr id="6" name="Date Placeholder 3"/>
            <p:cNvSpPr>
              <a:spLocks/>
            </p:cNvSpPr>
            <p:nvPr/>
          </p:nvSpPr>
          <p:spPr bwMode="auto">
            <a:xfrm>
              <a:off x="0" y="4121"/>
              <a:ext cx="2640" cy="176"/>
            </a:xfrm>
            <a:prstGeom prst="rect">
              <a:avLst/>
            </a:prstGeom>
            <a:solidFill>
              <a:srgbClr val="F0E25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0C6080"/>
                </a:buClr>
                <a:buFont typeface="Times" panose="02020603050405020304" pitchFamily="18" charset="0"/>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l" eaLnBrk="1" hangingPunct="1">
                <a:spcBef>
                  <a:spcPct val="0"/>
                </a:spcBef>
                <a:buClrTx/>
                <a:buFontTx/>
                <a:buNone/>
              </a:pPr>
              <a:r>
                <a:rPr lang="en-US" sz="1200" dirty="0">
                  <a:latin typeface="Times New Roman" panose="02020603050405020304" pitchFamily="18" charset="0"/>
                  <a:cs typeface="Times New Roman" panose="02020603050405020304" pitchFamily="18" charset="0"/>
                </a:rPr>
                <a:t>Salah N. </a:t>
              </a:r>
              <a:r>
                <a:rPr lang="en-US" sz="1200" dirty="0" err="1">
                  <a:latin typeface="Times New Roman" panose="02020603050405020304" pitchFamily="18" charset="0"/>
                  <a:cs typeface="Times New Roman" panose="02020603050405020304" pitchFamily="18" charset="0"/>
                </a:rPr>
                <a:t>Farhan</a:t>
              </a:r>
              <a:r>
                <a:rPr lang="en-US" sz="1200" dirty="0">
                  <a:latin typeface="Times New Roman" panose="02020603050405020304" pitchFamily="18" charset="0"/>
                  <a:cs typeface="Times New Roman" panose="02020603050405020304" pitchFamily="18" charset="0"/>
                </a:rPr>
                <a:t>  College of Engineering  </a:t>
              </a:r>
              <a:r>
                <a:rPr lang="en-US" sz="1200" dirty="0" err="1">
                  <a:latin typeface="Times New Roman" panose="02020603050405020304" pitchFamily="18" charset="0"/>
                  <a:cs typeface="Times New Roman" panose="02020603050405020304" pitchFamily="18" charset="0"/>
                </a:rPr>
                <a:t>Diyala</a:t>
              </a:r>
              <a:r>
                <a:rPr lang="en-US" sz="1200" dirty="0">
                  <a:latin typeface="Times New Roman" panose="02020603050405020304" pitchFamily="18" charset="0"/>
                  <a:cs typeface="Times New Roman" panose="02020603050405020304" pitchFamily="18" charset="0"/>
                </a:rPr>
                <a:t> University</a:t>
              </a:r>
            </a:p>
          </p:txBody>
        </p:sp>
      </p:grpSp>
      <p:sp>
        <p:nvSpPr>
          <p:cNvPr id="7" name="Rectangle 11"/>
          <p:cNvSpPr>
            <a:spLocks noChangeArrowheads="1"/>
          </p:cNvSpPr>
          <p:nvPr/>
        </p:nvSpPr>
        <p:spPr bwMode="auto">
          <a:xfrm>
            <a:off x="0" y="0"/>
            <a:ext cx="12192000" cy="304800"/>
          </a:xfrm>
          <a:prstGeom prst="rect">
            <a:avLst/>
          </a:prstGeom>
          <a:solidFill>
            <a:srgbClr val="31006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C6080"/>
              </a:buClr>
              <a:buFont typeface="Times" panose="02020603050405020304" pitchFamily="18" charset="0"/>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l">
              <a:spcBef>
                <a:spcPct val="0"/>
              </a:spcBef>
              <a:buClrTx/>
              <a:buFontTx/>
              <a:buNone/>
            </a:pPr>
            <a:r>
              <a:rPr lang="en-US" sz="2400" b="1" dirty="0">
                <a:solidFill>
                  <a:srgbClr val="FFFF00"/>
                </a:solidFill>
              </a:rPr>
              <a:t>Fundamentals of </a:t>
            </a:r>
            <a:r>
              <a:rPr lang="en-US" sz="2400" b="1" dirty="0" smtClean="0">
                <a:solidFill>
                  <a:srgbClr val="FFFF00"/>
                </a:solidFill>
              </a:rPr>
              <a:t>CRE   </a:t>
            </a:r>
            <a:endParaRPr lang="ar-IQ" sz="2400" dirty="0">
              <a:solidFill>
                <a:srgbClr val="FFFF00"/>
              </a:solidFill>
            </a:endParaRPr>
          </a:p>
        </p:txBody>
      </p:sp>
      <p:sp>
        <p:nvSpPr>
          <p:cNvPr id="13" name="Slide Number Placeholder 12"/>
          <p:cNvSpPr>
            <a:spLocks noGrp="1"/>
          </p:cNvSpPr>
          <p:nvPr>
            <p:ph type="sldNum" sz="quarter" idx="12"/>
          </p:nvPr>
        </p:nvSpPr>
        <p:spPr/>
        <p:txBody>
          <a:bodyPr/>
          <a:lstStyle/>
          <a:p>
            <a:fld id="{B6F15528-21DE-4FAA-801E-634DDDAF4B2B}" type="slidenum">
              <a:rPr lang="en-US" smtClean="0"/>
              <a:pPr/>
              <a:t>62</a:t>
            </a:fld>
            <a:endParaRPr lang="en-US"/>
          </a:p>
        </p:txBody>
      </p:sp>
      <p:sp>
        <p:nvSpPr>
          <p:cNvPr id="3" name="Rectangle 7"/>
          <p:cNvSpPr>
            <a:spLocks noChangeArrowheads="1"/>
          </p:cNvSpPr>
          <p:nvPr/>
        </p:nvSpPr>
        <p:spPr bwMode="auto">
          <a:xfrm>
            <a:off x="838200" y="26793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IQ"/>
          </a:p>
        </p:txBody>
      </p:sp>
      <p:sp>
        <p:nvSpPr>
          <p:cNvPr id="11" name="Rectangle 11"/>
          <p:cNvSpPr>
            <a:spLocks noChangeArrowheads="1"/>
          </p:cNvSpPr>
          <p:nvPr/>
        </p:nvSpPr>
        <p:spPr bwMode="auto">
          <a:xfrm>
            <a:off x="838200" y="5414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IQ"/>
          </a:p>
        </p:txBody>
      </p:sp>
    </p:spTree>
    <p:extLst>
      <p:ext uri="{BB962C8B-B14F-4D97-AF65-F5344CB8AC3E}">
        <p14:creationId xmlns:p14="http://schemas.microsoft.com/office/powerpoint/2010/main" val="168780600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8"/>
          <p:cNvGrpSpPr>
            <a:grpSpLocks/>
          </p:cNvGrpSpPr>
          <p:nvPr/>
        </p:nvGrpSpPr>
        <p:grpSpPr bwMode="auto">
          <a:xfrm>
            <a:off x="0" y="6553632"/>
            <a:ext cx="12192000" cy="304800"/>
            <a:chOff x="0" y="4112"/>
            <a:chExt cx="7680" cy="192"/>
          </a:xfrm>
        </p:grpSpPr>
        <p:sp>
          <p:nvSpPr>
            <p:cNvPr id="5" name="Rectangle 9"/>
            <p:cNvSpPr>
              <a:spLocks noChangeArrowheads="1"/>
            </p:cNvSpPr>
            <p:nvPr/>
          </p:nvSpPr>
          <p:spPr bwMode="auto">
            <a:xfrm>
              <a:off x="1920" y="4112"/>
              <a:ext cx="5760" cy="192"/>
            </a:xfrm>
            <a:prstGeom prst="rect">
              <a:avLst/>
            </a:prstGeom>
            <a:solidFill>
              <a:srgbClr val="F0E25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C6080"/>
                </a:buClr>
                <a:buFont typeface="Times" panose="02020603050405020304" pitchFamily="18" charset="0"/>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ar-IQ" sz="2400"/>
            </a:p>
          </p:txBody>
        </p:sp>
        <p:sp>
          <p:nvSpPr>
            <p:cNvPr id="6" name="Date Placeholder 3"/>
            <p:cNvSpPr>
              <a:spLocks/>
            </p:cNvSpPr>
            <p:nvPr/>
          </p:nvSpPr>
          <p:spPr bwMode="auto">
            <a:xfrm>
              <a:off x="0" y="4121"/>
              <a:ext cx="2640" cy="176"/>
            </a:xfrm>
            <a:prstGeom prst="rect">
              <a:avLst/>
            </a:prstGeom>
            <a:solidFill>
              <a:srgbClr val="F0E25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0C6080"/>
                </a:buClr>
                <a:buFont typeface="Times" panose="02020603050405020304" pitchFamily="18" charset="0"/>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l" eaLnBrk="1" hangingPunct="1">
                <a:spcBef>
                  <a:spcPct val="0"/>
                </a:spcBef>
                <a:buClrTx/>
                <a:buFontTx/>
                <a:buNone/>
              </a:pPr>
              <a:r>
                <a:rPr lang="en-US" sz="1200" dirty="0">
                  <a:latin typeface="Times New Roman" panose="02020603050405020304" pitchFamily="18" charset="0"/>
                  <a:cs typeface="Times New Roman" panose="02020603050405020304" pitchFamily="18" charset="0"/>
                </a:rPr>
                <a:t>Salah N. </a:t>
              </a:r>
              <a:r>
                <a:rPr lang="en-US" sz="1200" dirty="0" err="1">
                  <a:latin typeface="Times New Roman" panose="02020603050405020304" pitchFamily="18" charset="0"/>
                  <a:cs typeface="Times New Roman" panose="02020603050405020304" pitchFamily="18" charset="0"/>
                </a:rPr>
                <a:t>Farhan</a:t>
              </a:r>
              <a:r>
                <a:rPr lang="en-US" sz="1200" dirty="0">
                  <a:latin typeface="Times New Roman" panose="02020603050405020304" pitchFamily="18" charset="0"/>
                  <a:cs typeface="Times New Roman" panose="02020603050405020304" pitchFamily="18" charset="0"/>
                </a:rPr>
                <a:t>  College of Engineering  </a:t>
              </a:r>
              <a:r>
                <a:rPr lang="en-US" sz="1200" dirty="0" err="1">
                  <a:latin typeface="Times New Roman" panose="02020603050405020304" pitchFamily="18" charset="0"/>
                  <a:cs typeface="Times New Roman" panose="02020603050405020304" pitchFamily="18" charset="0"/>
                </a:rPr>
                <a:t>Diyala</a:t>
              </a:r>
              <a:r>
                <a:rPr lang="en-US" sz="1200" dirty="0">
                  <a:latin typeface="Times New Roman" panose="02020603050405020304" pitchFamily="18" charset="0"/>
                  <a:cs typeface="Times New Roman" panose="02020603050405020304" pitchFamily="18" charset="0"/>
                </a:rPr>
                <a:t> University</a:t>
              </a:r>
            </a:p>
          </p:txBody>
        </p:sp>
      </p:grpSp>
      <p:sp>
        <p:nvSpPr>
          <p:cNvPr id="7" name="Rectangle 11"/>
          <p:cNvSpPr>
            <a:spLocks noChangeArrowheads="1"/>
          </p:cNvSpPr>
          <p:nvPr/>
        </p:nvSpPr>
        <p:spPr bwMode="auto">
          <a:xfrm>
            <a:off x="0" y="0"/>
            <a:ext cx="12192000" cy="304800"/>
          </a:xfrm>
          <a:prstGeom prst="rect">
            <a:avLst/>
          </a:prstGeom>
          <a:solidFill>
            <a:srgbClr val="31006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C6080"/>
              </a:buClr>
              <a:buFont typeface="Times" panose="02020603050405020304" pitchFamily="18" charset="0"/>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l">
              <a:spcBef>
                <a:spcPct val="0"/>
              </a:spcBef>
              <a:buClrTx/>
              <a:buFontTx/>
              <a:buNone/>
            </a:pPr>
            <a:r>
              <a:rPr lang="en-US" sz="2400" b="1" dirty="0">
                <a:solidFill>
                  <a:srgbClr val="FFFF00"/>
                </a:solidFill>
              </a:rPr>
              <a:t>Fundamentals of </a:t>
            </a:r>
            <a:r>
              <a:rPr lang="en-US" sz="2400" b="1" dirty="0" smtClean="0">
                <a:solidFill>
                  <a:srgbClr val="FFFF00"/>
                </a:solidFill>
              </a:rPr>
              <a:t>CRE   </a:t>
            </a:r>
            <a:endParaRPr lang="ar-IQ" sz="2400" dirty="0">
              <a:solidFill>
                <a:srgbClr val="FFFF00"/>
              </a:solidFill>
            </a:endParaRPr>
          </a:p>
        </p:txBody>
      </p:sp>
      <p:sp>
        <p:nvSpPr>
          <p:cNvPr id="13" name="Slide Number Placeholder 12"/>
          <p:cNvSpPr>
            <a:spLocks noGrp="1"/>
          </p:cNvSpPr>
          <p:nvPr>
            <p:ph type="sldNum" sz="quarter" idx="12"/>
          </p:nvPr>
        </p:nvSpPr>
        <p:spPr/>
        <p:txBody>
          <a:bodyPr/>
          <a:lstStyle/>
          <a:p>
            <a:fld id="{B6F15528-21DE-4FAA-801E-634DDDAF4B2B}" type="slidenum">
              <a:rPr lang="en-US" smtClean="0"/>
              <a:pPr/>
              <a:t>63</a:t>
            </a:fld>
            <a:endParaRPr lang="en-US"/>
          </a:p>
        </p:txBody>
      </p:sp>
      <p:sp>
        <p:nvSpPr>
          <p:cNvPr id="3" name="Rectangle 7"/>
          <p:cNvSpPr>
            <a:spLocks noChangeArrowheads="1"/>
          </p:cNvSpPr>
          <p:nvPr/>
        </p:nvSpPr>
        <p:spPr bwMode="auto">
          <a:xfrm>
            <a:off x="838200" y="26793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IQ"/>
          </a:p>
        </p:txBody>
      </p:sp>
      <p:sp>
        <p:nvSpPr>
          <p:cNvPr id="11" name="Rectangle 11"/>
          <p:cNvSpPr>
            <a:spLocks noChangeArrowheads="1"/>
          </p:cNvSpPr>
          <p:nvPr/>
        </p:nvSpPr>
        <p:spPr bwMode="auto">
          <a:xfrm>
            <a:off x="838200" y="5414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IQ"/>
          </a:p>
        </p:txBody>
      </p:sp>
    </p:spTree>
    <p:extLst>
      <p:ext uri="{BB962C8B-B14F-4D97-AF65-F5344CB8AC3E}">
        <p14:creationId xmlns:p14="http://schemas.microsoft.com/office/powerpoint/2010/main" val="25716572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0482" name="Picture 2"/>
          <p:cNvPicPr>
            <a:picLocks noChangeAspect="1" noChangeArrowheads="1"/>
          </p:cNvPicPr>
          <p:nvPr/>
        </p:nvPicPr>
        <p:blipFill>
          <a:blip r:embed="rId2"/>
          <a:srcRect/>
          <a:stretch>
            <a:fillRect/>
          </a:stretch>
        </p:blipFill>
        <p:spPr bwMode="auto">
          <a:xfrm>
            <a:off x="2533650" y="709614"/>
            <a:ext cx="7124700" cy="5438775"/>
          </a:xfrm>
          <a:prstGeom prst="rect">
            <a:avLst/>
          </a:prstGeom>
          <a:noFill/>
          <a:ln w="9525">
            <a:noFill/>
            <a:miter lim="800000"/>
            <a:headEnd/>
            <a:tailEnd/>
          </a:ln>
          <a:effectLst/>
        </p:spPr>
      </p:pic>
    </p:spTree>
    <p:extLst>
      <p:ext uri="{BB962C8B-B14F-4D97-AF65-F5344CB8AC3E}">
        <p14:creationId xmlns:p14="http://schemas.microsoft.com/office/powerpoint/2010/main" val="17761461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1506" name="Picture 2"/>
          <p:cNvPicPr>
            <a:picLocks noChangeAspect="1" noChangeArrowheads="1"/>
          </p:cNvPicPr>
          <p:nvPr/>
        </p:nvPicPr>
        <p:blipFill>
          <a:blip r:embed="rId2"/>
          <a:srcRect/>
          <a:stretch>
            <a:fillRect/>
          </a:stretch>
        </p:blipFill>
        <p:spPr bwMode="auto">
          <a:xfrm>
            <a:off x="2781300" y="1347789"/>
            <a:ext cx="6629400" cy="4162425"/>
          </a:xfrm>
          <a:prstGeom prst="rect">
            <a:avLst/>
          </a:prstGeom>
          <a:noFill/>
          <a:ln w="9525">
            <a:noFill/>
            <a:miter lim="800000"/>
            <a:headEnd/>
            <a:tailEnd/>
          </a:ln>
          <a:effectLst/>
        </p:spPr>
      </p:pic>
    </p:spTree>
    <p:extLst>
      <p:ext uri="{BB962C8B-B14F-4D97-AF65-F5344CB8AC3E}">
        <p14:creationId xmlns:p14="http://schemas.microsoft.com/office/powerpoint/2010/main" val="38758868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2530" name="Picture 2"/>
          <p:cNvPicPr>
            <a:picLocks noChangeAspect="1" noChangeArrowheads="1"/>
          </p:cNvPicPr>
          <p:nvPr/>
        </p:nvPicPr>
        <p:blipFill>
          <a:blip r:embed="rId2"/>
          <a:srcRect/>
          <a:stretch>
            <a:fillRect/>
          </a:stretch>
        </p:blipFill>
        <p:spPr bwMode="auto">
          <a:xfrm>
            <a:off x="2786064" y="1219200"/>
            <a:ext cx="6619875" cy="4419600"/>
          </a:xfrm>
          <a:prstGeom prst="rect">
            <a:avLst/>
          </a:prstGeom>
          <a:noFill/>
          <a:ln w="9525">
            <a:noFill/>
            <a:miter lim="800000"/>
            <a:headEnd/>
            <a:tailEnd/>
          </a:ln>
          <a:effectLst/>
        </p:spPr>
      </p:pic>
    </p:spTree>
    <p:extLst>
      <p:ext uri="{BB962C8B-B14F-4D97-AF65-F5344CB8AC3E}">
        <p14:creationId xmlns:p14="http://schemas.microsoft.com/office/powerpoint/2010/main" val="8843221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TotalTime>
  <Words>1258</Words>
  <Application>Microsoft Office PowerPoint</Application>
  <PresentationFormat>Custom</PresentationFormat>
  <Paragraphs>285</Paragraphs>
  <Slides>63</Slides>
  <Notes>14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63</vt:i4>
      </vt:variant>
    </vt:vector>
  </HeadingPairs>
  <TitlesOfParts>
    <vt:vector size="65" baseType="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Gas Phase Multiple Reactions</vt:lpstr>
      <vt:lpstr>New things for multiple reactions are: </vt:lpstr>
      <vt:lpstr>Reactor Mole Balance Summary</vt:lpstr>
      <vt:lpstr>Reactor Mole Balance Summary</vt:lpstr>
      <vt:lpstr>PowerPoint Presentation</vt:lpstr>
      <vt:lpstr>Stoichiometry</vt:lpstr>
      <vt:lpstr>Example A: Liquid Phase PFR</vt:lpstr>
      <vt:lpstr>Example A: Liquid Phase PFR</vt:lpstr>
      <vt:lpstr>Example A: Liquid Phase PFR</vt:lpstr>
      <vt:lpstr>Example A: Liquid Phase PFR</vt:lpstr>
      <vt:lpstr>Example A: Liquid Phase PFR</vt:lpstr>
      <vt:lpstr>Example A: Liquid Phase PFR</vt:lpstr>
      <vt:lpstr>Example B: Liquid Phase CSTR</vt:lpstr>
      <vt:lpstr>Example B: Liquid Phase CSTR</vt:lpstr>
      <vt:lpstr>Example B: Liquid Phase CSTR</vt:lpstr>
      <vt:lpstr>Example B: Liquid Phase CSTR</vt:lpstr>
      <vt:lpstr>Example B: Liquid Phase CSTR</vt:lpstr>
      <vt:lpstr>Example B: Liquid Phase CSTR</vt:lpstr>
      <vt:lpstr>Example C: Gas Phase PFR, No ΔP</vt:lpstr>
      <vt:lpstr>Example C: Gas Phase PFR, No ΔP</vt:lpstr>
      <vt:lpstr>Example C: Gas Phase PFR, No ΔP</vt:lpstr>
      <vt:lpstr>Example C: Gas Phase PFR, No ΔP</vt:lpstr>
      <vt:lpstr>Example D: Membrane Reactor with ΔP</vt:lpstr>
      <vt:lpstr>Example D: Membrane Reactor with ΔP</vt:lpstr>
      <vt:lpstr>Example D: Membrane Reactor with ΔP</vt:lpstr>
      <vt:lpstr>Example D: Membrane Reactor with ΔP</vt:lpstr>
      <vt:lpstr>Example D: Membrane Reactor with ΔP</vt:lpstr>
      <vt:lpstr>Example E: Liquid Phase Semibatch </vt:lpstr>
      <vt:lpstr>Example E: Liquid Phase Semibatch </vt:lpstr>
      <vt:lpstr>Example E: Liquid Phase Semibatch </vt:lpstr>
      <vt:lpstr>Example E: Liquid Phase Semibatch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amazzon</cp:lastModifiedBy>
  <cp:revision>21</cp:revision>
  <dcterms:created xsi:type="dcterms:W3CDTF">2018-12-03T12:03:58Z</dcterms:created>
  <dcterms:modified xsi:type="dcterms:W3CDTF">2018-12-03T21:32:50Z</dcterms:modified>
</cp:coreProperties>
</file>